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661" r:id="rId5"/>
  </p:sldMasterIdLst>
  <p:notesMasterIdLst>
    <p:notesMasterId r:id="rId16"/>
  </p:notesMasterIdLst>
  <p:sldIdLst>
    <p:sldId id="263" r:id="rId6"/>
    <p:sldId id="262" r:id="rId7"/>
    <p:sldId id="271" r:id="rId8"/>
    <p:sldId id="264" r:id="rId9"/>
    <p:sldId id="265" r:id="rId10"/>
    <p:sldId id="266" r:id="rId11"/>
    <p:sldId id="267" r:id="rId12"/>
    <p:sldId id="268" r:id="rId13"/>
    <p:sldId id="270"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34"/>
    <a:srgbClr val="C1FFD4"/>
    <a:srgbClr val="BDFFBD"/>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03"/>
    <p:restoredTop sz="96341"/>
  </p:normalViewPr>
  <p:slideViewPr>
    <p:cSldViewPr snapToGrid="0">
      <p:cViewPr varScale="1">
        <p:scale>
          <a:sx n="91" d="100"/>
          <a:sy n="91" d="100"/>
        </p:scale>
        <p:origin x="17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41513"/>
          <c:y val="8.5896299999999995E-2"/>
          <c:w val="0.84932200000000002"/>
          <c:h val="0.77887700000000004"/>
        </c:manualLayout>
      </c:layout>
      <c:barChart>
        <c:barDir val="col"/>
        <c:grouping val="clustered"/>
        <c:varyColors val="0"/>
        <c:ser>
          <c:idx val="1"/>
          <c:order val="0"/>
          <c:tx>
            <c:strRef>
              <c:f>Sheet1!$A$3</c:f>
              <c:strCache>
                <c:ptCount val="1"/>
                <c:pt idx="0">
                  <c:v>Region 2</c:v>
                </c:pt>
              </c:strCache>
            </c:strRef>
          </c:tx>
          <c:spPr>
            <a:solidFill>
              <a:srgbClr val="79D7CB"/>
            </a:solidFill>
            <a:ln w="12700" cap="flat">
              <a:noFill/>
              <a:miter lim="400000"/>
            </a:ln>
            <a:effectLst/>
          </c:spPr>
          <c:invertIfNegative val="0"/>
          <c:cat>
            <c:strRef>
              <c:f>Sheet1!$B$1:$E$1</c:f>
              <c:strCache>
                <c:ptCount val="4"/>
                <c:pt idx="0">
                  <c:v>2007</c:v>
                </c:pt>
                <c:pt idx="1">
                  <c:v>2008</c:v>
                </c:pt>
                <c:pt idx="2">
                  <c:v>2009</c:v>
                </c:pt>
                <c:pt idx="3">
                  <c:v>2010</c:v>
                </c:pt>
              </c:strCache>
            </c:strRef>
          </c:cat>
          <c:val>
            <c:numRef>
              <c:f>Sheet1!$B$3:$E$3</c:f>
              <c:numCache>
                <c:formatCode>General</c:formatCode>
                <c:ptCount val="4"/>
                <c:pt idx="0">
                  <c:v>55</c:v>
                </c:pt>
                <c:pt idx="1">
                  <c:v>43</c:v>
                </c:pt>
                <c:pt idx="2">
                  <c:v>70</c:v>
                </c:pt>
                <c:pt idx="3">
                  <c:v>58</c:v>
                </c:pt>
              </c:numCache>
            </c:numRef>
          </c:val>
          <c:extLst>
            <c:ext xmlns:c16="http://schemas.microsoft.com/office/drawing/2014/chart" uri="{C3380CC4-5D6E-409C-BE32-E72D297353CC}">
              <c16:uniqueId val="{00000000-5FBE-A54D-80EE-BA0050BEF46E}"/>
            </c:ext>
          </c:extLst>
        </c:ser>
        <c:dLbls>
          <c:showLegendKey val="0"/>
          <c:showVal val="0"/>
          <c:showCatName val="0"/>
          <c:showSerName val="0"/>
          <c:showPercent val="0"/>
          <c:showBubbleSize val="0"/>
        </c:dLbls>
        <c:gapWidth val="40"/>
        <c:axId val="-2094471432"/>
        <c:axId val="-2094484760"/>
      </c:barChart>
      <c:lineChart>
        <c:grouping val="standard"/>
        <c:varyColors val="0"/>
        <c:ser>
          <c:idx val="0"/>
          <c:order val="1"/>
          <c:tx>
            <c:strRef>
              <c:f>Sheet1!$A$2</c:f>
              <c:strCache>
                <c:ptCount val="1"/>
                <c:pt idx="0">
                  <c:v>Region 1</c:v>
                </c:pt>
              </c:strCache>
            </c:strRef>
          </c:tx>
          <c:spPr>
            <a:ln w="63500" cap="flat">
              <a:solidFill>
                <a:srgbClr val="B2FCA9"/>
              </a:solidFill>
              <a:prstDash val="solid"/>
              <a:miter lim="400000"/>
            </a:ln>
            <a:effectLst/>
          </c:spPr>
          <c:marker>
            <c:symbol val="circle"/>
            <c:size val="12"/>
            <c:spPr>
              <a:solidFill>
                <a:srgbClr val="FFFFFF"/>
              </a:solidFill>
              <a:ln w="63500" cap="flat">
                <a:solidFill>
                  <a:srgbClr val="B2FCA9"/>
                </a:solidFill>
                <a:prstDash val="solid"/>
                <a:miter lim="400000"/>
              </a:ln>
              <a:effectLst/>
            </c:spPr>
          </c:marker>
          <c:cat>
            <c:strRef>
              <c:f>Sheet1!$B$1:$E$1</c:f>
              <c:strCache>
                <c:ptCount val="4"/>
                <c:pt idx="0">
                  <c:v>2007</c:v>
                </c:pt>
                <c:pt idx="1">
                  <c:v>2008</c:v>
                </c:pt>
                <c:pt idx="2">
                  <c:v>2009</c:v>
                </c:pt>
                <c:pt idx="3">
                  <c:v>2010</c:v>
                </c:pt>
              </c:strCache>
            </c:strRef>
          </c:cat>
          <c:val>
            <c:numRef>
              <c:f>Sheet1!$B$2:$E$2</c:f>
              <c:numCache>
                <c:formatCode>General</c:formatCode>
                <c:ptCount val="4"/>
                <c:pt idx="0">
                  <c:v>17</c:v>
                </c:pt>
                <c:pt idx="1">
                  <c:v>26</c:v>
                </c:pt>
                <c:pt idx="2">
                  <c:v>53</c:v>
                </c:pt>
                <c:pt idx="3">
                  <c:v>96</c:v>
                </c:pt>
              </c:numCache>
            </c:numRef>
          </c:val>
          <c:smooth val="0"/>
          <c:extLst>
            <c:ext xmlns:c16="http://schemas.microsoft.com/office/drawing/2014/chart" uri="{C3380CC4-5D6E-409C-BE32-E72D297353CC}">
              <c16:uniqueId val="{00000001-5FBE-A54D-80EE-BA0050BEF46E}"/>
            </c:ext>
          </c:extLst>
        </c:ser>
        <c:dLbls>
          <c:showLegendKey val="0"/>
          <c:showVal val="0"/>
          <c:showCatName val="0"/>
          <c:showSerName val="0"/>
          <c:showPercent val="0"/>
          <c:showBubbleSize val="0"/>
        </c:dLbls>
        <c:marker val="1"/>
        <c:smooth val="0"/>
        <c:axId val="-2094471432"/>
        <c:axId val="-2094484760"/>
      </c:lineChart>
      <c:catAx>
        <c:axId val="-2094471432"/>
        <c:scaling>
          <c:orientation val="minMax"/>
        </c:scaling>
        <c:delete val="0"/>
        <c:axPos val="b"/>
        <c:numFmt formatCode="General" sourceLinked="0"/>
        <c:majorTickMark val="none"/>
        <c:minorTickMark val="none"/>
        <c:tickLblPos val="low"/>
        <c:spPr>
          <a:ln w="12700" cap="flat">
            <a:solidFill>
              <a:srgbClr val="000000"/>
            </a:solidFill>
            <a:prstDash val="solid"/>
            <a:miter lim="400000"/>
          </a:ln>
        </c:spPr>
        <c:txPr>
          <a:bodyPr rot="0"/>
          <a:lstStyle/>
          <a:p>
            <a:pPr>
              <a:defRPr sz="1800" b="0" i="0" u="none" strike="noStrike">
                <a:solidFill>
                  <a:srgbClr val="5B5A5B"/>
                </a:solidFill>
                <a:latin typeface="Helvetica Neue UltraLight"/>
              </a:defRPr>
            </a:pPr>
            <a:endParaRPr lang="tr-TR"/>
          </a:p>
        </c:txPr>
        <c:crossAx val="-2094484760"/>
        <c:crosses val="autoZero"/>
        <c:auto val="1"/>
        <c:lblAlgn val="ctr"/>
        <c:lblOffset val="100"/>
        <c:noMultiLvlLbl val="1"/>
      </c:catAx>
      <c:valAx>
        <c:axId val="-2094484760"/>
        <c:scaling>
          <c:orientation val="minMax"/>
        </c:scaling>
        <c:delete val="0"/>
        <c:axPos val="l"/>
        <c:majorGridlines>
          <c:spPr>
            <a:ln w="12700" cap="flat">
              <a:solidFill>
                <a:srgbClr val="B8B8B8"/>
              </a:solidFill>
              <a:prstDash val="solid"/>
              <a:miter lim="400000"/>
            </a:ln>
          </c:spPr>
        </c:majorGridlines>
        <c:numFmt formatCode="General" sourceLinked="0"/>
        <c:majorTickMark val="none"/>
        <c:minorTickMark val="none"/>
        <c:tickLblPos val="nextTo"/>
        <c:spPr>
          <a:ln w="12700" cap="flat">
            <a:noFill/>
            <a:prstDash val="solid"/>
            <a:miter lim="400000"/>
          </a:ln>
        </c:spPr>
        <c:txPr>
          <a:bodyPr rot="0"/>
          <a:lstStyle/>
          <a:p>
            <a:pPr>
              <a:defRPr sz="1800" b="0" i="0" u="none" strike="noStrike">
                <a:solidFill>
                  <a:srgbClr val="5B5A5B"/>
                </a:solidFill>
                <a:latin typeface="Helvetica Neue UltraLight"/>
              </a:defRPr>
            </a:pPr>
            <a:endParaRPr lang="tr-TR"/>
          </a:p>
        </c:txPr>
        <c:crossAx val="-2094471432"/>
        <c:crosses val="autoZero"/>
        <c:crossBetween val="between"/>
        <c:majorUnit val="25"/>
        <c:minorUnit val="1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01892"/>
          <c:y val="7.0205100000000006E-2"/>
          <c:w val="0.89279399999999998"/>
          <c:h val="0.70075100000000001"/>
        </c:manualLayout>
      </c:layout>
      <c:barChart>
        <c:barDir val="col"/>
        <c:grouping val="clustered"/>
        <c:varyColors val="0"/>
        <c:ser>
          <c:idx val="1"/>
          <c:order val="0"/>
          <c:tx>
            <c:strRef>
              <c:f>Sheet1!$A$3</c:f>
              <c:strCache>
                <c:ptCount val="1"/>
                <c:pt idx="0">
                  <c:v>Region 2</c:v>
                </c:pt>
              </c:strCache>
            </c:strRef>
          </c:tx>
          <c:spPr>
            <a:solidFill>
              <a:srgbClr val="79D7CB"/>
            </a:solidFill>
            <a:ln w="12700" cap="flat">
              <a:noFill/>
              <a:miter lim="400000"/>
            </a:ln>
            <a:effectLst/>
          </c:spPr>
          <c:invertIfNegative val="0"/>
          <c:cat>
            <c:strRef>
              <c:f>Sheet1!$B$1:$E$1</c:f>
              <c:strCache>
                <c:ptCount val="4"/>
                <c:pt idx="0">
                  <c:v>2007</c:v>
                </c:pt>
                <c:pt idx="1">
                  <c:v>2008</c:v>
                </c:pt>
                <c:pt idx="2">
                  <c:v>2009</c:v>
                </c:pt>
                <c:pt idx="3">
                  <c:v>2010</c:v>
                </c:pt>
              </c:strCache>
            </c:strRef>
          </c:cat>
          <c:val>
            <c:numRef>
              <c:f>Sheet1!$B$3:$E$3</c:f>
              <c:numCache>
                <c:formatCode>General</c:formatCode>
                <c:ptCount val="4"/>
                <c:pt idx="0">
                  <c:v>55</c:v>
                </c:pt>
                <c:pt idx="1">
                  <c:v>43</c:v>
                </c:pt>
                <c:pt idx="2">
                  <c:v>70</c:v>
                </c:pt>
                <c:pt idx="3">
                  <c:v>58</c:v>
                </c:pt>
              </c:numCache>
            </c:numRef>
          </c:val>
          <c:extLst>
            <c:ext xmlns:c16="http://schemas.microsoft.com/office/drawing/2014/chart" uri="{C3380CC4-5D6E-409C-BE32-E72D297353CC}">
              <c16:uniqueId val="{00000000-0D73-7046-B56A-9F5B8C19FD86}"/>
            </c:ext>
          </c:extLst>
        </c:ser>
        <c:dLbls>
          <c:showLegendKey val="0"/>
          <c:showVal val="0"/>
          <c:showCatName val="0"/>
          <c:showSerName val="0"/>
          <c:showPercent val="0"/>
          <c:showBubbleSize val="0"/>
        </c:dLbls>
        <c:gapWidth val="40"/>
        <c:axId val="-2120988264"/>
        <c:axId val="-2121000168"/>
      </c:barChart>
      <c:lineChart>
        <c:grouping val="standard"/>
        <c:varyColors val="0"/>
        <c:ser>
          <c:idx val="0"/>
          <c:order val="1"/>
          <c:tx>
            <c:strRef>
              <c:f>Sheet1!$A$2</c:f>
              <c:strCache>
                <c:ptCount val="1"/>
                <c:pt idx="0">
                  <c:v>Region 1</c:v>
                </c:pt>
              </c:strCache>
            </c:strRef>
          </c:tx>
          <c:spPr>
            <a:ln w="63500" cap="flat">
              <a:solidFill>
                <a:srgbClr val="B2FCA9"/>
              </a:solidFill>
              <a:prstDash val="solid"/>
              <a:miter lim="400000"/>
            </a:ln>
            <a:effectLst/>
          </c:spPr>
          <c:marker>
            <c:symbol val="circle"/>
            <c:size val="12"/>
            <c:spPr>
              <a:solidFill>
                <a:srgbClr val="FFFFFF"/>
              </a:solidFill>
              <a:ln w="63500" cap="flat">
                <a:solidFill>
                  <a:srgbClr val="B2FCA9"/>
                </a:solidFill>
                <a:prstDash val="solid"/>
                <a:miter lim="400000"/>
              </a:ln>
              <a:effectLst/>
            </c:spPr>
          </c:marker>
          <c:cat>
            <c:strRef>
              <c:f>Sheet1!$B$1:$E$1</c:f>
              <c:strCache>
                <c:ptCount val="4"/>
                <c:pt idx="0">
                  <c:v>2007</c:v>
                </c:pt>
                <c:pt idx="1">
                  <c:v>2008</c:v>
                </c:pt>
                <c:pt idx="2">
                  <c:v>2009</c:v>
                </c:pt>
                <c:pt idx="3">
                  <c:v>2010</c:v>
                </c:pt>
              </c:strCache>
            </c:strRef>
          </c:cat>
          <c:val>
            <c:numRef>
              <c:f>Sheet1!$B$2:$E$2</c:f>
              <c:numCache>
                <c:formatCode>General</c:formatCode>
                <c:ptCount val="4"/>
                <c:pt idx="0">
                  <c:v>17</c:v>
                </c:pt>
                <c:pt idx="1">
                  <c:v>26</c:v>
                </c:pt>
                <c:pt idx="2">
                  <c:v>53</c:v>
                </c:pt>
                <c:pt idx="3">
                  <c:v>96</c:v>
                </c:pt>
              </c:numCache>
            </c:numRef>
          </c:val>
          <c:smooth val="0"/>
          <c:extLst>
            <c:ext xmlns:c16="http://schemas.microsoft.com/office/drawing/2014/chart" uri="{C3380CC4-5D6E-409C-BE32-E72D297353CC}">
              <c16:uniqueId val="{00000001-0D73-7046-B56A-9F5B8C19FD86}"/>
            </c:ext>
          </c:extLst>
        </c:ser>
        <c:dLbls>
          <c:showLegendKey val="0"/>
          <c:showVal val="0"/>
          <c:showCatName val="0"/>
          <c:showSerName val="0"/>
          <c:showPercent val="0"/>
          <c:showBubbleSize val="0"/>
        </c:dLbls>
        <c:marker val="1"/>
        <c:smooth val="0"/>
        <c:axId val="-2120988264"/>
        <c:axId val="-2121000168"/>
      </c:lineChart>
      <c:catAx>
        <c:axId val="-2120988264"/>
        <c:scaling>
          <c:orientation val="minMax"/>
        </c:scaling>
        <c:delete val="0"/>
        <c:axPos val="b"/>
        <c:numFmt formatCode="General" sourceLinked="0"/>
        <c:majorTickMark val="none"/>
        <c:minorTickMark val="none"/>
        <c:tickLblPos val="low"/>
        <c:spPr>
          <a:ln w="12700" cap="flat">
            <a:solidFill>
              <a:srgbClr val="000000"/>
            </a:solidFill>
            <a:prstDash val="solid"/>
            <a:miter lim="400000"/>
          </a:ln>
        </c:spPr>
        <c:txPr>
          <a:bodyPr rot="0"/>
          <a:lstStyle/>
          <a:p>
            <a:pPr>
              <a:defRPr sz="2300" b="0" i="0" u="none" strike="noStrike">
                <a:solidFill>
                  <a:srgbClr val="5B5A5B"/>
                </a:solidFill>
                <a:latin typeface="Helvetica Neue UltraLight"/>
              </a:defRPr>
            </a:pPr>
            <a:endParaRPr lang="tr-TR"/>
          </a:p>
        </c:txPr>
        <c:crossAx val="-2121000168"/>
        <c:crosses val="autoZero"/>
        <c:auto val="1"/>
        <c:lblAlgn val="ctr"/>
        <c:lblOffset val="100"/>
        <c:noMultiLvlLbl val="1"/>
      </c:catAx>
      <c:valAx>
        <c:axId val="-2121000168"/>
        <c:scaling>
          <c:orientation val="minMax"/>
        </c:scaling>
        <c:delete val="0"/>
        <c:axPos val="l"/>
        <c:majorGridlines>
          <c:spPr>
            <a:ln w="12700" cap="flat">
              <a:solidFill>
                <a:srgbClr val="B8B8B8"/>
              </a:solidFill>
              <a:prstDash val="solid"/>
              <a:miter lim="400000"/>
            </a:ln>
          </c:spPr>
        </c:majorGridlines>
        <c:numFmt formatCode="General" sourceLinked="0"/>
        <c:majorTickMark val="none"/>
        <c:minorTickMark val="none"/>
        <c:tickLblPos val="nextTo"/>
        <c:spPr>
          <a:ln w="12700" cap="flat">
            <a:noFill/>
            <a:prstDash val="solid"/>
            <a:miter lim="400000"/>
          </a:ln>
        </c:spPr>
        <c:txPr>
          <a:bodyPr rot="0"/>
          <a:lstStyle/>
          <a:p>
            <a:pPr>
              <a:defRPr sz="2300" b="0" i="0" u="none" strike="noStrike">
                <a:solidFill>
                  <a:srgbClr val="5B5A5B"/>
                </a:solidFill>
                <a:latin typeface="Helvetica Neue UltraLight"/>
              </a:defRPr>
            </a:pPr>
            <a:endParaRPr lang="tr-TR"/>
          </a:p>
        </c:txPr>
        <c:crossAx val="-2120988264"/>
        <c:crosses val="autoZero"/>
        <c:crossBetween val="between"/>
        <c:majorUnit val="25"/>
        <c:minorUnit val="12.5"/>
      </c:valAx>
      <c:spPr>
        <a:noFill/>
        <a:ln w="12700" cap="flat">
          <a:noFill/>
          <a:miter lim="400000"/>
        </a:ln>
        <a:effectLst/>
      </c:spPr>
    </c:plotArea>
    <c:legend>
      <c:legendPos val="b"/>
      <c:layout>
        <c:manualLayout>
          <c:xMode val="edge"/>
          <c:yMode val="edge"/>
          <c:x val="0.156806"/>
          <c:y val="0.93290399999999996"/>
          <c:w val="0.69971000000000005"/>
          <c:h val="6.7096000000000003E-2"/>
        </c:manualLayout>
      </c:layout>
      <c:overlay val="1"/>
      <c:spPr>
        <a:noFill/>
        <a:ln w="12700" cap="flat">
          <a:noFill/>
          <a:miter lim="400000"/>
        </a:ln>
        <a:effectLst/>
      </c:spPr>
      <c:txPr>
        <a:bodyPr rot="0"/>
        <a:lstStyle/>
        <a:p>
          <a:pPr>
            <a:defRPr sz="1800" b="0" i="0" u="none" strike="noStrike">
              <a:solidFill>
                <a:srgbClr val="5B5A5B"/>
              </a:solidFill>
              <a:latin typeface="Helvetica Neue UltraLight"/>
            </a:defRPr>
          </a:pPr>
          <a:endParaRPr lang="tr-TR"/>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B307D-46D0-DB42-800F-21B9DA466E65}" type="datetimeFigureOut">
              <a:rPr lang="tr-TR" smtClean="0"/>
              <a:t>11.03.2026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022E1-FF30-DA4E-94B3-7453CA94346B}" type="slidenum">
              <a:rPr lang="tr-TR" smtClean="0"/>
              <a:t>‹#›</a:t>
            </a:fld>
            <a:endParaRPr lang="tr-TR"/>
          </a:p>
        </p:txBody>
      </p:sp>
    </p:spTree>
    <p:extLst>
      <p:ext uri="{BB962C8B-B14F-4D97-AF65-F5344CB8AC3E}">
        <p14:creationId xmlns:p14="http://schemas.microsoft.com/office/powerpoint/2010/main" val="6795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9FDE22-77CF-CF0A-5FDB-AD465D4714B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D6C77E7-FCE8-4E7F-D8E6-4469DC79B7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E2854E5-1230-C31D-AD4F-5619F782791D}"/>
              </a:ext>
            </a:extLst>
          </p:cNvPr>
          <p:cNvSpPr>
            <a:spLocks noGrp="1"/>
          </p:cNvSpPr>
          <p:nvPr>
            <p:ph type="dt" sz="half" idx="10"/>
          </p:nvPr>
        </p:nvSpPr>
        <p:spPr/>
        <p:txBody>
          <a:bodyPr/>
          <a:lstStyle/>
          <a:p>
            <a:fld id="{B7376C3A-EDCE-6849-B6C9-5A8FD975219C}" type="datetime1">
              <a:rPr lang="tr-TR" smtClean="0"/>
              <a:t>11.03.2026</a:t>
            </a:fld>
            <a:endParaRPr lang="tr-TR"/>
          </a:p>
        </p:txBody>
      </p:sp>
      <p:sp>
        <p:nvSpPr>
          <p:cNvPr id="5" name="Alt Bilgi Yer Tutucusu 4">
            <a:extLst>
              <a:ext uri="{FF2B5EF4-FFF2-40B4-BE49-F238E27FC236}">
                <a16:creationId xmlns:a16="http://schemas.microsoft.com/office/drawing/2014/main" id="{0C713D82-30E6-6AC4-BD38-5793C3546BCD}"/>
              </a:ext>
            </a:extLst>
          </p:cNvPr>
          <p:cNvSpPr>
            <a:spLocks noGrp="1"/>
          </p:cNvSpPr>
          <p:nvPr>
            <p:ph type="ftr" sz="quarter" idx="11"/>
          </p:nvPr>
        </p:nvSpPr>
        <p:spPr/>
        <p:txBody>
          <a:bodyPr/>
          <a:lstStyle/>
          <a:p>
            <a:r>
              <a:rPr lang="tr-TR"/>
              <a:t>Sorumlu Yazar Unvan Ad Soyad Üviversite</a:t>
            </a:r>
          </a:p>
        </p:txBody>
      </p:sp>
      <p:sp>
        <p:nvSpPr>
          <p:cNvPr id="6" name="Slayt Numarası Yer Tutucusu 5">
            <a:extLst>
              <a:ext uri="{FF2B5EF4-FFF2-40B4-BE49-F238E27FC236}">
                <a16:creationId xmlns:a16="http://schemas.microsoft.com/office/drawing/2014/main" id="{6F58D118-A466-6FD4-49D3-78271BAEB098}"/>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4149177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A34F4D-E584-EDCC-AF89-C3E4163F89E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D9EF1F7-F9FA-0E36-DE13-A2DD79260C7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212F859-875D-13C9-A9CC-CFC570EC6314}"/>
              </a:ext>
            </a:extLst>
          </p:cNvPr>
          <p:cNvSpPr>
            <a:spLocks noGrp="1"/>
          </p:cNvSpPr>
          <p:nvPr>
            <p:ph type="dt" sz="half" idx="10"/>
          </p:nvPr>
        </p:nvSpPr>
        <p:spPr/>
        <p:txBody>
          <a:bodyPr/>
          <a:lstStyle/>
          <a:p>
            <a:fld id="{AF54F380-B1C5-D842-AADD-CB288CADCC17}" type="datetime1">
              <a:rPr lang="tr-TR" smtClean="0"/>
              <a:t>11.03.2026</a:t>
            </a:fld>
            <a:endParaRPr lang="tr-TR"/>
          </a:p>
        </p:txBody>
      </p:sp>
      <p:sp>
        <p:nvSpPr>
          <p:cNvPr id="5" name="Alt Bilgi Yer Tutucusu 4">
            <a:extLst>
              <a:ext uri="{FF2B5EF4-FFF2-40B4-BE49-F238E27FC236}">
                <a16:creationId xmlns:a16="http://schemas.microsoft.com/office/drawing/2014/main" id="{6970BD28-F99B-3BB4-390A-967A3D56F6F3}"/>
              </a:ext>
            </a:extLst>
          </p:cNvPr>
          <p:cNvSpPr>
            <a:spLocks noGrp="1"/>
          </p:cNvSpPr>
          <p:nvPr>
            <p:ph type="ftr" sz="quarter" idx="11"/>
          </p:nvPr>
        </p:nvSpPr>
        <p:spPr/>
        <p:txBody>
          <a:bodyPr/>
          <a:lstStyle/>
          <a:p>
            <a:r>
              <a:rPr lang="tr-TR"/>
              <a:t>Sorumlu Yazar Unvan Ad Soyad Üviversite</a:t>
            </a:r>
          </a:p>
        </p:txBody>
      </p:sp>
      <p:sp>
        <p:nvSpPr>
          <p:cNvPr id="6" name="Slayt Numarası Yer Tutucusu 5">
            <a:extLst>
              <a:ext uri="{FF2B5EF4-FFF2-40B4-BE49-F238E27FC236}">
                <a16:creationId xmlns:a16="http://schemas.microsoft.com/office/drawing/2014/main" id="{B0285EF5-E973-C4DF-F597-BE8AA13681C7}"/>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2974060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EEE606D-F738-D0E4-4B81-37DF531D8A3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57B6F60-40EC-2111-CACD-7AF2C1A7DFA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1B0925-2863-8A80-2F44-22208D437F43}"/>
              </a:ext>
            </a:extLst>
          </p:cNvPr>
          <p:cNvSpPr>
            <a:spLocks noGrp="1"/>
          </p:cNvSpPr>
          <p:nvPr>
            <p:ph type="dt" sz="half" idx="10"/>
          </p:nvPr>
        </p:nvSpPr>
        <p:spPr/>
        <p:txBody>
          <a:bodyPr/>
          <a:lstStyle/>
          <a:p>
            <a:fld id="{8AC65DE7-8A21-0A4D-80D3-552263C64217}" type="datetime1">
              <a:rPr lang="tr-TR" smtClean="0"/>
              <a:t>11.03.2026</a:t>
            </a:fld>
            <a:endParaRPr lang="tr-TR"/>
          </a:p>
        </p:txBody>
      </p:sp>
      <p:sp>
        <p:nvSpPr>
          <p:cNvPr id="5" name="Alt Bilgi Yer Tutucusu 4">
            <a:extLst>
              <a:ext uri="{FF2B5EF4-FFF2-40B4-BE49-F238E27FC236}">
                <a16:creationId xmlns:a16="http://schemas.microsoft.com/office/drawing/2014/main" id="{BEA59CF6-6C1A-76C4-959D-12F0F43591DF}"/>
              </a:ext>
            </a:extLst>
          </p:cNvPr>
          <p:cNvSpPr>
            <a:spLocks noGrp="1"/>
          </p:cNvSpPr>
          <p:nvPr>
            <p:ph type="ftr" sz="quarter" idx="11"/>
          </p:nvPr>
        </p:nvSpPr>
        <p:spPr/>
        <p:txBody>
          <a:bodyPr/>
          <a:lstStyle/>
          <a:p>
            <a:r>
              <a:rPr lang="tr-TR"/>
              <a:t>Sorumlu Yazar Unvan Ad Soyad Üviversite</a:t>
            </a:r>
          </a:p>
        </p:txBody>
      </p:sp>
      <p:sp>
        <p:nvSpPr>
          <p:cNvPr id="6" name="Slayt Numarası Yer Tutucusu 5">
            <a:extLst>
              <a:ext uri="{FF2B5EF4-FFF2-40B4-BE49-F238E27FC236}">
                <a16:creationId xmlns:a16="http://schemas.microsoft.com/office/drawing/2014/main" id="{8BB92D0E-F12C-3542-5E47-29962BC14831}"/>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3248919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Photo - Large">
    <p:spTree>
      <p:nvGrpSpPr>
        <p:cNvPr id="1" name=""/>
        <p:cNvGrpSpPr/>
        <p:nvPr/>
      </p:nvGrpSpPr>
      <p:grpSpPr>
        <a:xfrm>
          <a:off x="0" y="0"/>
          <a:ext cx="0" cy="0"/>
          <a:chOff x="0" y="0"/>
          <a:chExt cx="0" cy="0"/>
        </a:xfrm>
      </p:grpSpPr>
      <p:sp>
        <p:nvSpPr>
          <p:cNvPr id="17"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8"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9"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0"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1"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2" name="delenit augue duis dolore te feugait"/>
          <p:cNvSpPr txBox="1">
            <a:spLocks noGrp="1"/>
          </p:cNvSpPr>
          <p:nvPr>
            <p:ph type="body" sz="quarter" idx="13"/>
          </p:nvPr>
        </p:nvSpPr>
        <p:spPr>
          <a:xfrm>
            <a:off x="3381375" y="683121"/>
            <a:ext cx="5417344" cy="676595"/>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3" name="women-1208314_1280.jpg"/>
          <p:cNvSpPr>
            <a:spLocks noGrp="1"/>
          </p:cNvSpPr>
          <p:nvPr>
            <p:ph type="pic" idx="14"/>
          </p:nvPr>
        </p:nvSpPr>
        <p:spPr>
          <a:xfrm>
            <a:off x="0" y="1893094"/>
            <a:ext cx="12192000" cy="4902398"/>
          </a:xfrm>
          <a:prstGeom prst="rect">
            <a:avLst/>
          </a:prstGeom>
          <a:ln>
            <a:noFill/>
          </a:ln>
        </p:spPr>
        <p:txBody>
          <a:bodyPr lIns="91439" tIns="45719" rIns="91439" bIns="45719" anchor="t"/>
          <a:lstStyle/>
          <a:p>
            <a:r>
              <a:rPr lang="tr-TR"/>
              <a:t>Resim eklemek için simgeye tıklayın</a:t>
            </a:r>
            <a:endParaRPr/>
          </a:p>
        </p:txBody>
      </p:sp>
      <p:sp>
        <p:nvSpPr>
          <p:cNvPr id="24" name="Rectangle"/>
          <p:cNvSpPr>
            <a:spLocks noGrp="1"/>
          </p:cNvSpPr>
          <p:nvPr>
            <p:ph type="body" sz="quarter" idx="15"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50905070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Photo - Large">
    <p:spTree>
      <p:nvGrpSpPr>
        <p:cNvPr id="1" name=""/>
        <p:cNvGrpSpPr/>
        <p:nvPr/>
      </p:nvGrpSpPr>
      <p:grpSpPr>
        <a:xfrm>
          <a:off x="0" y="0"/>
          <a:ext cx="0" cy="0"/>
          <a:chOff x="0" y="0"/>
          <a:chExt cx="0" cy="0"/>
        </a:xfrm>
      </p:grpSpPr>
      <p:sp>
        <p:nvSpPr>
          <p:cNvPr id="17"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8"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9"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0"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1"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2"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3" name="women-1208314_1280.jpg"/>
          <p:cNvSpPr>
            <a:spLocks noGrp="1"/>
          </p:cNvSpPr>
          <p:nvPr>
            <p:ph type="pic" idx="14"/>
          </p:nvPr>
        </p:nvSpPr>
        <p:spPr>
          <a:xfrm>
            <a:off x="0" y="1893094"/>
            <a:ext cx="12192000" cy="4902398"/>
          </a:xfrm>
          <a:prstGeom prst="rect">
            <a:avLst/>
          </a:prstGeom>
          <a:ln>
            <a:noFill/>
          </a:ln>
        </p:spPr>
        <p:txBody>
          <a:bodyPr lIns="91439" tIns="45719" rIns="91439" bIns="45719" anchor="t"/>
          <a:lstStyle/>
          <a:p>
            <a:r>
              <a:rPr lang="tr-TR"/>
              <a:t>Resim eklemek için simgeye tıklayın</a:t>
            </a:r>
            <a:endParaRPr/>
          </a:p>
        </p:txBody>
      </p:sp>
      <p:sp>
        <p:nvSpPr>
          <p:cNvPr id="24" name="Rectangle"/>
          <p:cNvSpPr>
            <a:spLocks noGrp="1"/>
          </p:cNvSpPr>
          <p:nvPr>
            <p:ph type="body" sz="quarter" idx="15"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982810120"/>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reserve="1">
  <p:cSld name="Title &amp; Subtitle">
    <p:spTree>
      <p:nvGrpSpPr>
        <p:cNvPr id="1" name=""/>
        <p:cNvGrpSpPr/>
        <p:nvPr/>
      </p:nvGrpSpPr>
      <p:grpSpPr>
        <a:xfrm>
          <a:off x="0" y="0"/>
          <a:ext cx="0" cy="0"/>
          <a:chOff x="0" y="0"/>
          <a:chExt cx="0" cy="0"/>
        </a:xfrm>
      </p:grpSpPr>
      <p:sp>
        <p:nvSpPr>
          <p:cNvPr id="32"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3"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4"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5"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6"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7" name="Rectangle"/>
          <p:cNvSpPr>
            <a:spLocks noGrp="1"/>
          </p:cNvSpPr>
          <p:nvPr>
            <p:ph type="body" sz="quarter" idx="13"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38" name="delenit augue duis dolore te feugait"/>
          <p:cNvSpPr txBox="1">
            <a:spLocks noGrp="1"/>
          </p:cNvSpPr>
          <p:nvPr>
            <p:ph type="body" sz="quarter" idx="14"/>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39" name="Flight Spectrum"/>
          <p:cNvSpPr txBox="1">
            <a:spLocks noGrp="1"/>
          </p:cNvSpPr>
          <p:nvPr>
            <p:ph type="body" sz="quarter" idx="15"/>
          </p:nvPr>
        </p:nvSpPr>
        <p:spPr>
          <a:xfrm>
            <a:off x="569190" y="2818572"/>
            <a:ext cx="11065530" cy="924997"/>
          </a:xfrm>
          <a:prstGeom prst="rect">
            <a:avLst/>
          </a:prstGeom>
          <a:ln>
            <a:noFill/>
          </a:ln>
        </p:spPr>
        <p:txBody>
          <a:bodyPr wrap="none">
            <a:spAutoFit/>
          </a:bodyPr>
          <a:lstStyle>
            <a:lvl1pPr marL="0" indent="0" algn="ctr">
              <a:spcBef>
                <a:spcPts val="0"/>
              </a:spcBef>
              <a:buSzTx/>
              <a:buNone/>
              <a:defRPr sz="5344"/>
            </a:lvl1pPr>
          </a:lstStyle>
          <a:p>
            <a:pPr lvl="0"/>
            <a:r>
              <a:rPr lang="tr-TR"/>
              <a:t>Asıl metin stillerini düzenlemek için tıklayın</a:t>
            </a:r>
          </a:p>
        </p:txBody>
      </p:sp>
      <p:sp>
        <p:nvSpPr>
          <p:cNvPr id="40" name="Legentis in iis qui facit eorum claritatem. Investigationes demonstraverunt lectores legere me lius quod ii legunt saepius. Claritas est etiam processus dynamicus, qui sequitur mutationem consuetudium lectorum. Mirum est notare quam littera gothica, quam nunc putamus parum claram. Legentis in iis qui facit eorum claritatem. Investigationes demonstraverunt lectores legere me lius quod ii legunt saepius. Claritas est etiam processus dynamicus, qui sequitur mutationem consuetudium lectorum. Mirum est notare quam littera gothica, quam nunc putamus parum claram,"/>
          <p:cNvSpPr txBox="1">
            <a:spLocks noGrp="1"/>
          </p:cNvSpPr>
          <p:nvPr>
            <p:ph type="body" sz="quarter" idx="16"/>
          </p:nvPr>
        </p:nvSpPr>
        <p:spPr>
          <a:xfrm>
            <a:off x="2390964" y="4327925"/>
            <a:ext cx="7421979" cy="261931"/>
          </a:xfrm>
          <a:prstGeom prst="rect">
            <a:avLst/>
          </a:prstGeom>
          <a:ln>
            <a:noFill/>
          </a:ln>
        </p:spPr>
        <p:txBody>
          <a:bodyPr>
            <a:spAutoFit/>
          </a:bodyPr>
          <a:lstStyle>
            <a:lvl1pPr marL="0" indent="0" algn="ctr">
              <a:lnSpc>
                <a:spcPct val="90000"/>
              </a:lnSpc>
              <a:spcBef>
                <a:spcPts val="0"/>
              </a:spcBef>
              <a:buSzTx/>
              <a:buNone/>
              <a:defRPr sz="1125">
                <a:latin typeface="Avenir Light"/>
                <a:ea typeface="Avenir Light"/>
                <a:cs typeface="Avenir Light"/>
                <a:sym typeface="Avenir Light"/>
              </a:defRPr>
            </a:lvl1pPr>
          </a:lstStyle>
          <a:p>
            <a:pPr lvl="0"/>
            <a:r>
              <a:rPr lang="tr-TR"/>
              <a:t>Asıl metin stillerini düzenlemek için tıklayın</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425580146"/>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reserve="1">
  <p:cSld name="Title &amp; Bullets">
    <p:spTree>
      <p:nvGrpSpPr>
        <p:cNvPr id="1" name=""/>
        <p:cNvGrpSpPr/>
        <p:nvPr/>
      </p:nvGrpSpPr>
      <p:grpSpPr>
        <a:xfrm>
          <a:off x="0" y="0"/>
          <a:ext cx="0" cy="0"/>
          <a:chOff x="0" y="0"/>
          <a:chExt cx="0" cy="0"/>
        </a:xfrm>
      </p:grpSpPr>
      <p:sp>
        <p:nvSpPr>
          <p:cNvPr id="48"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49"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50"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51"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52"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53" name="Rectangle"/>
          <p:cNvSpPr>
            <a:spLocks noGrp="1"/>
          </p:cNvSpPr>
          <p:nvPr>
            <p:ph type="body" sz="quarter" idx="13"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54" name="delenit augue duis dolore te feugait"/>
          <p:cNvSpPr txBox="1">
            <a:spLocks noGrp="1"/>
          </p:cNvSpPr>
          <p:nvPr>
            <p:ph type="body" sz="quarter" idx="14"/>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55" name="Flight Spectrum"/>
          <p:cNvSpPr txBox="1">
            <a:spLocks noGrp="1"/>
          </p:cNvSpPr>
          <p:nvPr>
            <p:ph type="body" sz="quarter" idx="15"/>
          </p:nvPr>
        </p:nvSpPr>
        <p:spPr>
          <a:xfrm>
            <a:off x="575143" y="2818572"/>
            <a:ext cx="11065530" cy="924997"/>
          </a:xfrm>
          <a:prstGeom prst="rect">
            <a:avLst/>
          </a:prstGeom>
          <a:ln>
            <a:noFill/>
          </a:ln>
        </p:spPr>
        <p:txBody>
          <a:bodyPr wrap="none">
            <a:spAutoFit/>
          </a:bodyPr>
          <a:lstStyle>
            <a:lvl1pPr marL="0" indent="0" algn="ctr">
              <a:spcBef>
                <a:spcPts val="0"/>
              </a:spcBef>
              <a:buSzTx/>
              <a:buNone/>
              <a:defRPr sz="5344"/>
            </a:lvl1pPr>
          </a:lstStyle>
          <a:p>
            <a:pPr lvl="0"/>
            <a:r>
              <a:rPr lang="tr-TR"/>
              <a:t>Asıl metin stillerini düzenlemek için tıklayın</a:t>
            </a:r>
          </a:p>
        </p:txBody>
      </p:sp>
      <p:sp>
        <p:nvSpPr>
          <p:cNvPr id="56"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6"/>
          </p:nvPr>
        </p:nvSpPr>
        <p:spPr>
          <a:xfrm>
            <a:off x="2236182" y="4221523"/>
            <a:ext cx="7719636" cy="772391"/>
          </a:xfrm>
          <a:prstGeom prst="rect">
            <a:avLst/>
          </a:prstGeom>
          <a:ln>
            <a:noFill/>
          </a:ln>
        </p:spPr>
        <p:txBody>
          <a:bodyPr>
            <a:spAutoFit/>
          </a:bodyPr>
          <a:lstStyle/>
          <a:p>
            <a:pPr marL="160729" lvl="0" indent="-160729" algn="ctr">
              <a:lnSpc>
                <a:spcPct val="90000"/>
              </a:lnSpc>
              <a:spcBef>
                <a:spcPts val="0"/>
              </a:spcBef>
              <a:defRPr sz="1600">
                <a:latin typeface="Avenir Light"/>
                <a:ea typeface="Avenir Light"/>
                <a:cs typeface="Avenir Light"/>
                <a:sym typeface="Avenir Light"/>
              </a:defRPr>
            </a:pPr>
            <a:r>
              <a:rPr lang="tr-TR"/>
              <a:t>Asıl metin stillerini düzenlemek için tıklayın</a:t>
            </a:r>
          </a:p>
          <a:p>
            <a:pPr marL="160729" lvl="1" indent="-160729" algn="ctr">
              <a:lnSpc>
                <a:spcPct val="90000"/>
              </a:lnSpc>
              <a:spcBef>
                <a:spcPts val="0"/>
              </a:spcBef>
              <a:defRPr sz="1600">
                <a:latin typeface="Avenir Light"/>
                <a:ea typeface="Avenir Light"/>
                <a:cs typeface="Avenir Light"/>
                <a:sym typeface="Avenir Light"/>
              </a:defRPr>
            </a:pPr>
            <a:r>
              <a:rPr lang="tr-TR"/>
              <a:t>İkinci düzey</a:t>
            </a:r>
          </a:p>
          <a:p>
            <a:pPr marL="160729" lvl="2" indent="-160729" algn="ctr">
              <a:lnSpc>
                <a:spcPct val="90000"/>
              </a:lnSpc>
              <a:spcBef>
                <a:spcPts val="0"/>
              </a:spcBef>
              <a:defRPr sz="1600">
                <a:latin typeface="Avenir Light"/>
                <a:ea typeface="Avenir Light"/>
                <a:cs typeface="Avenir Light"/>
                <a:sym typeface="Avenir Light"/>
              </a:defRPr>
            </a:pPr>
            <a:r>
              <a:rPr lang="tr-TR"/>
              <a:t>Üçüncü düzey</a:t>
            </a:r>
          </a:p>
        </p:txBody>
      </p:sp>
      <p:sp>
        <p:nvSpPr>
          <p:cNvPr id="5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449467069"/>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reserve="1">
  <p:cSld name="Photo - Left, Title &amp; Chart">
    <p:spTree>
      <p:nvGrpSpPr>
        <p:cNvPr id="1" name=""/>
        <p:cNvGrpSpPr/>
        <p:nvPr/>
      </p:nvGrpSpPr>
      <p:grpSpPr>
        <a:xfrm>
          <a:off x="0" y="0"/>
          <a:ext cx="0" cy="0"/>
          <a:chOff x="0" y="0"/>
          <a:chExt cx="0" cy="0"/>
        </a:xfrm>
      </p:grpSpPr>
      <p:sp>
        <p:nvSpPr>
          <p:cNvPr id="64"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65"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66"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67"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68"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graphicFrame>
        <p:nvGraphicFramePr>
          <p:cNvPr id="69" name="Mixed Chart"/>
          <p:cNvGraphicFramePr/>
          <p:nvPr/>
        </p:nvGraphicFramePr>
        <p:xfrm>
          <a:off x="7131368" y="3556866"/>
          <a:ext cx="3897155" cy="2132626"/>
        </p:xfrm>
        <a:graphic>
          <a:graphicData uri="http://schemas.openxmlformats.org/drawingml/2006/chart">
            <c:chart xmlns:c="http://schemas.openxmlformats.org/drawingml/2006/chart" xmlns:r="http://schemas.openxmlformats.org/officeDocument/2006/relationships" r:id="rId2"/>
          </a:graphicData>
        </a:graphic>
      </p:graphicFrame>
      <p:sp>
        <p:nvSpPr>
          <p:cNvPr id="70"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71" name="women-1208314_1280.jpg"/>
          <p:cNvSpPr>
            <a:spLocks noGrp="1"/>
          </p:cNvSpPr>
          <p:nvPr>
            <p:ph type="pic" sz="half" idx="14"/>
          </p:nvPr>
        </p:nvSpPr>
        <p:spPr>
          <a:xfrm>
            <a:off x="0" y="1893094"/>
            <a:ext cx="6107906" cy="4902398"/>
          </a:xfrm>
          <a:prstGeom prst="rect">
            <a:avLst/>
          </a:prstGeom>
          <a:ln>
            <a:noFill/>
          </a:ln>
        </p:spPr>
        <p:txBody>
          <a:bodyPr lIns="91439" tIns="45719" rIns="91439" bIns="45719" anchor="t"/>
          <a:lstStyle/>
          <a:p>
            <a:r>
              <a:rPr lang="tr-TR"/>
              <a:t>Resim eklemek için simgeye tıklayın</a:t>
            </a:r>
            <a:endParaRPr/>
          </a:p>
        </p:txBody>
      </p:sp>
      <p:sp>
        <p:nvSpPr>
          <p:cNvPr id="72" name="Rectangle"/>
          <p:cNvSpPr>
            <a:spLocks noGrp="1"/>
          </p:cNvSpPr>
          <p:nvPr>
            <p:ph type="body" sz="quarter" idx="15"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73" name="Flight Spectrum"/>
          <p:cNvSpPr txBox="1">
            <a:spLocks noGrp="1"/>
          </p:cNvSpPr>
          <p:nvPr>
            <p:ph type="body" sz="quarter" idx="16"/>
          </p:nvPr>
        </p:nvSpPr>
        <p:spPr>
          <a:xfrm>
            <a:off x="4775080" y="2596435"/>
            <a:ext cx="8609729" cy="740908"/>
          </a:xfrm>
          <a:prstGeom prst="rect">
            <a:avLst/>
          </a:prstGeom>
          <a:ln>
            <a:noFill/>
          </a:ln>
        </p:spPr>
        <p:txBody>
          <a:bodyPr wrap="none">
            <a:spAutoFit/>
          </a:bodyPr>
          <a:lstStyle>
            <a:lvl1pPr marL="0" indent="0" algn="ctr">
              <a:spcBef>
                <a:spcPts val="0"/>
              </a:spcBef>
              <a:buSzTx/>
              <a:buNone/>
              <a:defRPr sz="4148"/>
            </a:lvl1pPr>
          </a:lstStyle>
          <a:p>
            <a:pPr lvl="0"/>
            <a:r>
              <a:rPr lang="tr-TR"/>
              <a:t>Asıl metin stillerini düzenlemek için tıklayın</a:t>
            </a:r>
          </a:p>
        </p:txBody>
      </p:sp>
      <p:sp>
        <p:nvSpPr>
          <p:cNvPr id="7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275108253"/>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reserve="1">
  <p:cSld name="Title &amp; Bullets - 2 Column">
    <p:spTree>
      <p:nvGrpSpPr>
        <p:cNvPr id="1" name=""/>
        <p:cNvGrpSpPr/>
        <p:nvPr/>
      </p:nvGrpSpPr>
      <p:grpSpPr>
        <a:xfrm>
          <a:off x="0" y="0"/>
          <a:ext cx="0" cy="0"/>
          <a:chOff x="0" y="0"/>
          <a:chExt cx="0" cy="0"/>
        </a:xfrm>
      </p:grpSpPr>
      <p:sp>
        <p:nvSpPr>
          <p:cNvPr id="81"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82" name="Rectangle"/>
          <p:cNvSpPr/>
          <p:nvPr/>
        </p:nvSpPr>
        <p:spPr>
          <a:xfrm>
            <a:off x="11906" y="1821656"/>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83"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84"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85"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86"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87"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88" name="Flight Spectrum"/>
          <p:cNvSpPr txBox="1">
            <a:spLocks noGrp="1"/>
          </p:cNvSpPr>
          <p:nvPr>
            <p:ph type="body" sz="quarter" idx="14"/>
          </p:nvPr>
        </p:nvSpPr>
        <p:spPr>
          <a:xfrm>
            <a:off x="575143" y="2818572"/>
            <a:ext cx="11065530" cy="924997"/>
          </a:xfrm>
          <a:prstGeom prst="rect">
            <a:avLst/>
          </a:prstGeom>
          <a:ln>
            <a:noFill/>
          </a:ln>
        </p:spPr>
        <p:txBody>
          <a:bodyPr wrap="none">
            <a:spAutoFit/>
          </a:bodyPr>
          <a:lstStyle>
            <a:lvl1pPr marL="0" indent="0" algn="ctr">
              <a:spcBef>
                <a:spcPts val="0"/>
              </a:spcBef>
              <a:buSzTx/>
              <a:buNone/>
              <a:defRPr sz="5344"/>
            </a:lvl1pPr>
          </a:lstStyle>
          <a:p>
            <a:pPr lvl="0"/>
            <a:r>
              <a:rPr lang="tr-TR"/>
              <a:t>Asıl metin stillerini düzenlemek için tıklayın</a:t>
            </a:r>
          </a:p>
        </p:txBody>
      </p:sp>
      <p:sp>
        <p:nvSpPr>
          <p:cNvPr id="89"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5"/>
          </p:nvPr>
        </p:nvSpPr>
        <p:spPr>
          <a:xfrm>
            <a:off x="2236182" y="4221523"/>
            <a:ext cx="7719636" cy="772391"/>
          </a:xfrm>
          <a:prstGeom prst="rect">
            <a:avLst/>
          </a:prstGeom>
          <a:ln>
            <a:noFill/>
          </a:ln>
        </p:spPr>
        <p:txBody>
          <a:bodyPr>
            <a:spAutoFit/>
          </a:bodyPr>
          <a:lstStyle/>
          <a:p>
            <a:pPr marL="160729" lvl="0" indent="-160729">
              <a:lnSpc>
                <a:spcPct val="90000"/>
              </a:lnSpc>
              <a:spcBef>
                <a:spcPts val="0"/>
              </a:spcBef>
              <a:defRPr sz="1600">
                <a:latin typeface="Avenir Light"/>
                <a:ea typeface="Avenir Light"/>
                <a:cs typeface="Avenir Light"/>
                <a:sym typeface="Avenir Light"/>
              </a:defRPr>
            </a:pPr>
            <a:r>
              <a:rPr lang="tr-TR"/>
              <a:t>Asıl metin stillerini düzenlemek için tıklayın</a:t>
            </a:r>
          </a:p>
          <a:p>
            <a:pPr marL="160729" lvl="1" indent="-160729">
              <a:lnSpc>
                <a:spcPct val="90000"/>
              </a:lnSpc>
              <a:spcBef>
                <a:spcPts val="0"/>
              </a:spcBef>
              <a:defRPr sz="1600">
                <a:latin typeface="Avenir Light"/>
                <a:ea typeface="Avenir Light"/>
                <a:cs typeface="Avenir Light"/>
                <a:sym typeface="Avenir Light"/>
              </a:defRPr>
            </a:pPr>
            <a:r>
              <a:rPr lang="tr-TR"/>
              <a:t>İkinci düzey</a:t>
            </a:r>
          </a:p>
          <a:p>
            <a:pPr marL="160729" lvl="2" indent="-160729">
              <a:lnSpc>
                <a:spcPct val="90000"/>
              </a:lnSpc>
              <a:spcBef>
                <a:spcPts val="0"/>
              </a:spcBef>
              <a:defRPr sz="1600">
                <a:latin typeface="Avenir Light"/>
                <a:ea typeface="Avenir Light"/>
                <a:cs typeface="Avenir Light"/>
                <a:sym typeface="Avenir Light"/>
              </a:defRPr>
            </a:pPr>
            <a:r>
              <a:rPr lang="tr-TR"/>
              <a:t>Üçüncü düzey</a:t>
            </a:r>
          </a:p>
        </p:txBody>
      </p:sp>
      <p:sp>
        <p:nvSpPr>
          <p:cNvPr id="9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730810133"/>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reserve="1">
  <p:cSld name="Bullets">
    <p:spTree>
      <p:nvGrpSpPr>
        <p:cNvPr id="1" name=""/>
        <p:cNvGrpSpPr/>
        <p:nvPr/>
      </p:nvGrpSpPr>
      <p:grpSpPr>
        <a:xfrm>
          <a:off x="0" y="0"/>
          <a:ext cx="0" cy="0"/>
          <a:chOff x="0" y="0"/>
          <a:chExt cx="0" cy="0"/>
        </a:xfrm>
      </p:grpSpPr>
      <p:sp>
        <p:nvSpPr>
          <p:cNvPr id="97"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3"/>
          </p:nvPr>
        </p:nvSpPr>
        <p:spPr>
          <a:xfrm>
            <a:off x="1282256" y="5304992"/>
            <a:ext cx="9627488" cy="772391"/>
          </a:xfrm>
          <a:prstGeom prst="rect">
            <a:avLst/>
          </a:prstGeom>
          <a:ln>
            <a:noFill/>
          </a:ln>
        </p:spPr>
        <p:txBody>
          <a:bodyPr>
            <a:spAutoFit/>
          </a:bodyPr>
          <a:lstStyle/>
          <a:p>
            <a:pPr marL="160729" lvl="0" indent="-160729">
              <a:lnSpc>
                <a:spcPct val="90000"/>
              </a:lnSpc>
              <a:spcBef>
                <a:spcPts val="0"/>
              </a:spcBef>
              <a:defRPr sz="1600">
                <a:latin typeface="Avenir Light"/>
                <a:ea typeface="Avenir Light"/>
                <a:cs typeface="Avenir Light"/>
                <a:sym typeface="Avenir Light"/>
              </a:defRPr>
            </a:pPr>
            <a:r>
              <a:rPr lang="tr-TR"/>
              <a:t>Asıl metin stillerini düzenlemek için tıklayın</a:t>
            </a:r>
          </a:p>
          <a:p>
            <a:pPr marL="160729" lvl="1" indent="-160729">
              <a:lnSpc>
                <a:spcPct val="90000"/>
              </a:lnSpc>
              <a:spcBef>
                <a:spcPts val="0"/>
              </a:spcBef>
              <a:defRPr sz="1600">
                <a:latin typeface="Avenir Light"/>
                <a:ea typeface="Avenir Light"/>
                <a:cs typeface="Avenir Light"/>
                <a:sym typeface="Avenir Light"/>
              </a:defRPr>
            </a:pPr>
            <a:r>
              <a:rPr lang="tr-TR"/>
              <a:t>İkinci düzey</a:t>
            </a:r>
          </a:p>
          <a:p>
            <a:pPr marL="160729" lvl="2" indent="-160729">
              <a:lnSpc>
                <a:spcPct val="90000"/>
              </a:lnSpc>
              <a:spcBef>
                <a:spcPts val="0"/>
              </a:spcBef>
              <a:defRPr sz="1600">
                <a:latin typeface="Avenir Light"/>
                <a:ea typeface="Avenir Light"/>
                <a:cs typeface="Avenir Light"/>
                <a:sym typeface="Avenir Light"/>
              </a:defRPr>
            </a:pPr>
            <a:r>
              <a:rPr lang="tr-TR"/>
              <a:t>Üçüncü düzey</a:t>
            </a:r>
          </a:p>
        </p:txBody>
      </p:sp>
      <p:sp>
        <p:nvSpPr>
          <p:cNvPr id="9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949560028"/>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reserve="1">
  <p:cSld name="Boş">
    <p:spTree>
      <p:nvGrpSpPr>
        <p:cNvPr id="1" name=""/>
        <p:cNvGrpSpPr/>
        <p:nvPr/>
      </p:nvGrpSpPr>
      <p:grpSpPr>
        <a:xfrm>
          <a:off x="0" y="0"/>
          <a:ext cx="0" cy="0"/>
          <a:chOff x="0" y="0"/>
          <a:chExt cx="0" cy="0"/>
        </a:xfrm>
      </p:grpSpPr>
      <p:sp>
        <p:nvSpPr>
          <p:cNvPr id="10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28689855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AABBF0-033D-4AB5-68D8-17C07B9877E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681C91F-66CA-365E-BC81-935D2C59199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5AEED55-305A-9BC3-A21F-54A06407D444}"/>
              </a:ext>
            </a:extLst>
          </p:cNvPr>
          <p:cNvSpPr>
            <a:spLocks noGrp="1"/>
          </p:cNvSpPr>
          <p:nvPr>
            <p:ph type="dt" sz="half" idx="10"/>
          </p:nvPr>
        </p:nvSpPr>
        <p:spPr/>
        <p:txBody>
          <a:bodyPr/>
          <a:lstStyle/>
          <a:p>
            <a:fld id="{2A9D8095-C590-784F-8250-12E278D5253E}" type="datetime1">
              <a:rPr lang="tr-TR" smtClean="0"/>
              <a:t>11.03.2026</a:t>
            </a:fld>
            <a:endParaRPr lang="tr-TR"/>
          </a:p>
        </p:txBody>
      </p:sp>
      <p:sp>
        <p:nvSpPr>
          <p:cNvPr id="5" name="Alt Bilgi Yer Tutucusu 4">
            <a:extLst>
              <a:ext uri="{FF2B5EF4-FFF2-40B4-BE49-F238E27FC236}">
                <a16:creationId xmlns:a16="http://schemas.microsoft.com/office/drawing/2014/main" id="{E2E2421A-E0F3-5DA6-A396-A01C272D8DE8}"/>
              </a:ext>
            </a:extLst>
          </p:cNvPr>
          <p:cNvSpPr>
            <a:spLocks noGrp="1"/>
          </p:cNvSpPr>
          <p:nvPr>
            <p:ph type="ftr" sz="quarter" idx="11"/>
          </p:nvPr>
        </p:nvSpPr>
        <p:spPr/>
        <p:txBody>
          <a:bodyPr/>
          <a:lstStyle/>
          <a:p>
            <a:r>
              <a:rPr lang="tr-TR"/>
              <a:t>Sorumlu Yazar Unvan Ad Soyad Üviversite</a:t>
            </a:r>
          </a:p>
        </p:txBody>
      </p:sp>
      <p:sp>
        <p:nvSpPr>
          <p:cNvPr id="6" name="Slayt Numarası Yer Tutucusu 5">
            <a:extLst>
              <a:ext uri="{FF2B5EF4-FFF2-40B4-BE49-F238E27FC236}">
                <a16:creationId xmlns:a16="http://schemas.microsoft.com/office/drawing/2014/main" id="{256BCCCB-6540-D1D0-839C-120EF4660B2D}"/>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3835559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reserve="1">
  <p:cSld name="Title - Top">
    <p:spTree>
      <p:nvGrpSpPr>
        <p:cNvPr id="1" name=""/>
        <p:cNvGrpSpPr/>
        <p:nvPr/>
      </p:nvGrpSpPr>
      <p:grpSpPr>
        <a:xfrm>
          <a:off x="0" y="0"/>
          <a:ext cx="0" cy="0"/>
          <a:chOff x="0" y="0"/>
          <a:chExt cx="0" cy="0"/>
        </a:xfrm>
      </p:grpSpPr>
      <p:sp>
        <p:nvSpPr>
          <p:cNvPr id="112"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13" name="Rectangle"/>
          <p:cNvSpPr/>
          <p:nvPr/>
        </p:nvSpPr>
        <p:spPr>
          <a:xfrm>
            <a:off x="11906" y="1821656"/>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14"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15"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16"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17"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18"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119" name="Flight Spectrum"/>
          <p:cNvSpPr txBox="1">
            <a:spLocks noGrp="1"/>
          </p:cNvSpPr>
          <p:nvPr>
            <p:ph type="body" sz="quarter" idx="14"/>
          </p:nvPr>
        </p:nvSpPr>
        <p:spPr>
          <a:xfrm>
            <a:off x="563236" y="2318509"/>
            <a:ext cx="11065530" cy="924997"/>
          </a:xfrm>
          <a:prstGeom prst="rect">
            <a:avLst/>
          </a:prstGeom>
          <a:ln>
            <a:noFill/>
          </a:ln>
        </p:spPr>
        <p:txBody>
          <a:bodyPr wrap="none">
            <a:spAutoFit/>
          </a:bodyPr>
          <a:lstStyle>
            <a:lvl1pPr marL="0" indent="0" algn="ctr">
              <a:spcBef>
                <a:spcPts val="0"/>
              </a:spcBef>
              <a:buSzTx/>
              <a:buNone/>
              <a:defRPr sz="5344"/>
            </a:lvl1pPr>
          </a:lstStyle>
          <a:p>
            <a:pPr lvl="0"/>
            <a:r>
              <a:rPr lang="tr-TR"/>
              <a:t>Asıl metin stillerini düzenlemek için tıklayın</a:t>
            </a:r>
          </a:p>
        </p:txBody>
      </p:sp>
      <p:sp>
        <p:nvSpPr>
          <p:cNvPr id="1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953990359"/>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reserve="1">
  <p:cSld name="Title - Center">
    <p:spTree>
      <p:nvGrpSpPr>
        <p:cNvPr id="1" name=""/>
        <p:cNvGrpSpPr/>
        <p:nvPr/>
      </p:nvGrpSpPr>
      <p:grpSpPr>
        <a:xfrm>
          <a:off x="0" y="0"/>
          <a:ext cx="0" cy="0"/>
          <a:chOff x="0" y="0"/>
          <a:chExt cx="0" cy="0"/>
        </a:xfrm>
      </p:grpSpPr>
      <p:sp>
        <p:nvSpPr>
          <p:cNvPr id="127"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28" name="Rectangle"/>
          <p:cNvSpPr/>
          <p:nvPr/>
        </p:nvSpPr>
        <p:spPr>
          <a:xfrm>
            <a:off x="11906" y="1821656"/>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29"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30"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31"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32"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33"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134" name="Flight Spectrum"/>
          <p:cNvSpPr txBox="1">
            <a:spLocks noGrp="1"/>
          </p:cNvSpPr>
          <p:nvPr>
            <p:ph type="body" sz="quarter" idx="14"/>
          </p:nvPr>
        </p:nvSpPr>
        <p:spPr>
          <a:xfrm>
            <a:off x="563236" y="3366259"/>
            <a:ext cx="11065530" cy="924997"/>
          </a:xfrm>
          <a:prstGeom prst="rect">
            <a:avLst/>
          </a:prstGeom>
          <a:ln>
            <a:noFill/>
          </a:ln>
        </p:spPr>
        <p:txBody>
          <a:bodyPr wrap="none">
            <a:spAutoFit/>
          </a:bodyPr>
          <a:lstStyle>
            <a:lvl1pPr marL="0" indent="0" algn="ctr">
              <a:spcBef>
                <a:spcPts val="0"/>
              </a:spcBef>
              <a:buSzTx/>
              <a:buNone/>
              <a:defRPr sz="5344"/>
            </a:lvl1pPr>
          </a:lstStyle>
          <a:p>
            <a:pPr lvl="0"/>
            <a:r>
              <a:rPr lang="tr-TR"/>
              <a:t>Asıl metin stillerini düzenlemek için tıklayın</a:t>
            </a:r>
          </a:p>
        </p:txBody>
      </p:sp>
      <p:sp>
        <p:nvSpPr>
          <p:cNvPr id="1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563974253"/>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x" preserve="1">
  <p:cSld name="Photo - Horizontal">
    <p:spTree>
      <p:nvGrpSpPr>
        <p:cNvPr id="1" name=""/>
        <p:cNvGrpSpPr/>
        <p:nvPr/>
      </p:nvGrpSpPr>
      <p:grpSpPr>
        <a:xfrm>
          <a:off x="0" y="0"/>
          <a:ext cx="0" cy="0"/>
          <a:chOff x="0" y="0"/>
          <a:chExt cx="0" cy="0"/>
        </a:xfrm>
      </p:grpSpPr>
      <p:sp>
        <p:nvSpPr>
          <p:cNvPr id="142"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43"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44"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45"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46" name="women-1208314_1280.jpg"/>
          <p:cNvSpPr>
            <a:spLocks noGrp="1"/>
          </p:cNvSpPr>
          <p:nvPr>
            <p:ph type="pic" idx="13"/>
          </p:nvPr>
        </p:nvSpPr>
        <p:spPr>
          <a:xfrm>
            <a:off x="0" y="1893094"/>
            <a:ext cx="12192000" cy="4964906"/>
          </a:xfrm>
          <a:prstGeom prst="rect">
            <a:avLst/>
          </a:prstGeom>
          <a:ln>
            <a:noFill/>
          </a:ln>
        </p:spPr>
        <p:txBody>
          <a:bodyPr lIns="91439" tIns="45719" rIns="91439" bIns="45719" anchor="t"/>
          <a:lstStyle/>
          <a:p>
            <a:r>
              <a:rPr lang="tr-TR"/>
              <a:t>Resim eklemek için simgeye tıklayın</a:t>
            </a:r>
            <a:endParaRPr/>
          </a:p>
        </p:txBody>
      </p:sp>
      <p:sp>
        <p:nvSpPr>
          <p:cNvPr id="147" name="Rectangle"/>
          <p:cNvSpPr>
            <a:spLocks noGrp="1"/>
          </p:cNvSpPr>
          <p:nvPr>
            <p:ph type="body" sz="quarter" idx="14"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48" name="delenit augue duis dolore te feugait"/>
          <p:cNvSpPr txBox="1">
            <a:spLocks noGrp="1"/>
          </p:cNvSpPr>
          <p:nvPr>
            <p:ph type="body" sz="quarter" idx="15"/>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1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637167704"/>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 preserve="1">
  <p:cSld name="Photo - Horizontal &amp; Title Text">
    <p:spTree>
      <p:nvGrpSpPr>
        <p:cNvPr id="1" name=""/>
        <p:cNvGrpSpPr/>
        <p:nvPr/>
      </p:nvGrpSpPr>
      <p:grpSpPr>
        <a:xfrm>
          <a:off x="0" y="0"/>
          <a:ext cx="0" cy="0"/>
          <a:chOff x="0" y="0"/>
          <a:chExt cx="0" cy="0"/>
        </a:xfrm>
      </p:grpSpPr>
      <p:sp>
        <p:nvSpPr>
          <p:cNvPr id="156"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57"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58"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59"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60"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61"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162" name="women-1208314_1280.jpg"/>
          <p:cNvSpPr>
            <a:spLocks noGrp="1"/>
          </p:cNvSpPr>
          <p:nvPr>
            <p:ph type="pic" idx="14"/>
          </p:nvPr>
        </p:nvSpPr>
        <p:spPr>
          <a:xfrm>
            <a:off x="0" y="1893094"/>
            <a:ext cx="12192000" cy="3312914"/>
          </a:xfrm>
          <a:prstGeom prst="rect">
            <a:avLst/>
          </a:prstGeom>
          <a:ln>
            <a:noFill/>
          </a:ln>
        </p:spPr>
        <p:txBody>
          <a:bodyPr lIns="91439" tIns="45719" rIns="91439" bIns="45719" anchor="t"/>
          <a:lstStyle/>
          <a:p>
            <a:r>
              <a:rPr lang="tr-TR"/>
              <a:t>Resim eklemek için simgeye tıklayın</a:t>
            </a:r>
            <a:endParaRPr/>
          </a:p>
        </p:txBody>
      </p:sp>
      <p:sp>
        <p:nvSpPr>
          <p:cNvPr id="163" name="Rectangle"/>
          <p:cNvSpPr>
            <a:spLocks noGrp="1"/>
          </p:cNvSpPr>
          <p:nvPr>
            <p:ph type="body" sz="quarter" idx="15"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64" name="Flight Spectrum"/>
          <p:cNvSpPr txBox="1">
            <a:spLocks noGrp="1"/>
          </p:cNvSpPr>
          <p:nvPr>
            <p:ph type="body" sz="quarter" idx="16"/>
          </p:nvPr>
        </p:nvSpPr>
        <p:spPr>
          <a:xfrm>
            <a:off x="563236" y="5475514"/>
            <a:ext cx="11065530" cy="924997"/>
          </a:xfrm>
          <a:prstGeom prst="rect">
            <a:avLst/>
          </a:prstGeom>
          <a:ln>
            <a:noFill/>
          </a:ln>
        </p:spPr>
        <p:txBody>
          <a:bodyPr wrap="none">
            <a:spAutoFit/>
          </a:bodyPr>
          <a:lstStyle>
            <a:lvl1pPr marL="0" indent="0" algn="ctr">
              <a:spcBef>
                <a:spcPts val="0"/>
              </a:spcBef>
              <a:buSzTx/>
              <a:buNone/>
              <a:defRPr sz="5344"/>
            </a:lvl1pPr>
          </a:lstStyle>
          <a:p>
            <a:pPr lvl="0"/>
            <a:r>
              <a:rPr lang="tr-TR"/>
              <a:t>Asıl metin stillerini düzenlemek için tıklayın</a:t>
            </a:r>
          </a:p>
        </p:txBody>
      </p:sp>
      <p:sp>
        <p:nvSpPr>
          <p:cNvPr id="1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871071854"/>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 preserve="1">
  <p:cSld name="Photos - 5 Up">
    <p:spTree>
      <p:nvGrpSpPr>
        <p:cNvPr id="1" name=""/>
        <p:cNvGrpSpPr/>
        <p:nvPr/>
      </p:nvGrpSpPr>
      <p:grpSpPr>
        <a:xfrm>
          <a:off x="0" y="0"/>
          <a:ext cx="0" cy="0"/>
          <a:chOff x="0" y="0"/>
          <a:chExt cx="0" cy="0"/>
        </a:xfrm>
      </p:grpSpPr>
      <p:sp>
        <p:nvSpPr>
          <p:cNvPr id="172"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73"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74"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75"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76"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77" name="women-1208314_1280.jpg"/>
          <p:cNvSpPr>
            <a:spLocks noGrp="1"/>
          </p:cNvSpPr>
          <p:nvPr>
            <p:ph type="pic" sz="quarter" idx="13"/>
          </p:nvPr>
        </p:nvSpPr>
        <p:spPr>
          <a:xfrm>
            <a:off x="4669869" y="2705695"/>
            <a:ext cx="2840358" cy="2125266"/>
          </a:xfrm>
          <a:prstGeom prst="rect">
            <a:avLst/>
          </a:prstGeom>
          <a:ln>
            <a:noFill/>
          </a:ln>
        </p:spPr>
        <p:txBody>
          <a:bodyPr lIns="91439" tIns="45719" rIns="91439" bIns="45719" anchor="t"/>
          <a:lstStyle/>
          <a:p>
            <a:r>
              <a:rPr lang="tr-TR"/>
              <a:t>Resim eklemek için simgeye tıklayın</a:t>
            </a:r>
            <a:endParaRPr/>
          </a:p>
        </p:txBody>
      </p:sp>
      <p:sp>
        <p:nvSpPr>
          <p:cNvPr id="178" name="delenit augue duis dolore te feugait"/>
          <p:cNvSpPr txBox="1">
            <a:spLocks noGrp="1"/>
          </p:cNvSpPr>
          <p:nvPr>
            <p:ph type="body" sz="quarter" idx="14"/>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179" name="women-1208314_1280.jpg"/>
          <p:cNvSpPr>
            <a:spLocks noGrp="1"/>
          </p:cNvSpPr>
          <p:nvPr>
            <p:ph type="pic" sz="quarter" idx="15"/>
          </p:nvPr>
        </p:nvSpPr>
        <p:spPr>
          <a:xfrm>
            <a:off x="1443275" y="2687836"/>
            <a:ext cx="2840358" cy="2125266"/>
          </a:xfrm>
          <a:prstGeom prst="rect">
            <a:avLst/>
          </a:prstGeom>
          <a:ln>
            <a:noFill/>
          </a:ln>
        </p:spPr>
        <p:txBody>
          <a:bodyPr lIns="91439" tIns="45719" rIns="91439" bIns="45719" anchor="t"/>
          <a:lstStyle/>
          <a:p>
            <a:r>
              <a:rPr lang="tr-TR"/>
              <a:t>Resim eklemek için simgeye tıklayın</a:t>
            </a:r>
            <a:endParaRPr/>
          </a:p>
        </p:txBody>
      </p:sp>
      <p:sp>
        <p:nvSpPr>
          <p:cNvPr id="180" name="women-1208314_1280.jpg"/>
          <p:cNvSpPr>
            <a:spLocks noGrp="1"/>
          </p:cNvSpPr>
          <p:nvPr>
            <p:ph type="pic" sz="quarter" idx="16"/>
          </p:nvPr>
        </p:nvSpPr>
        <p:spPr>
          <a:xfrm>
            <a:off x="3062525" y="3866555"/>
            <a:ext cx="2840358" cy="2125266"/>
          </a:xfrm>
          <a:prstGeom prst="rect">
            <a:avLst/>
          </a:prstGeom>
          <a:ln>
            <a:noFill/>
          </a:ln>
        </p:spPr>
        <p:txBody>
          <a:bodyPr lIns="91439" tIns="45719" rIns="91439" bIns="45719" anchor="t"/>
          <a:lstStyle/>
          <a:p>
            <a:r>
              <a:rPr lang="tr-TR"/>
              <a:t>Resim eklemek için simgeye tıklayın</a:t>
            </a:r>
            <a:endParaRPr/>
          </a:p>
        </p:txBody>
      </p:sp>
      <p:sp>
        <p:nvSpPr>
          <p:cNvPr id="181" name="women-1208314_1280.jpg"/>
          <p:cNvSpPr>
            <a:spLocks noGrp="1"/>
          </p:cNvSpPr>
          <p:nvPr>
            <p:ph type="pic" sz="quarter" idx="17"/>
          </p:nvPr>
        </p:nvSpPr>
        <p:spPr>
          <a:xfrm>
            <a:off x="6277213" y="3866555"/>
            <a:ext cx="2840358" cy="2125266"/>
          </a:xfrm>
          <a:prstGeom prst="rect">
            <a:avLst/>
          </a:prstGeom>
          <a:ln>
            <a:noFill/>
          </a:ln>
        </p:spPr>
        <p:txBody>
          <a:bodyPr lIns="91439" tIns="45719" rIns="91439" bIns="45719" anchor="t"/>
          <a:lstStyle/>
          <a:p>
            <a:r>
              <a:rPr lang="tr-TR"/>
              <a:t>Resim eklemek için simgeye tıklayın</a:t>
            </a:r>
            <a:endParaRPr/>
          </a:p>
        </p:txBody>
      </p:sp>
      <p:sp>
        <p:nvSpPr>
          <p:cNvPr id="182" name="women-1208314_1280.jpg"/>
          <p:cNvSpPr>
            <a:spLocks noGrp="1"/>
          </p:cNvSpPr>
          <p:nvPr>
            <p:ph type="pic" sz="quarter" idx="18"/>
          </p:nvPr>
        </p:nvSpPr>
        <p:spPr>
          <a:xfrm>
            <a:off x="7896463" y="2705695"/>
            <a:ext cx="2840358" cy="2125266"/>
          </a:xfrm>
          <a:prstGeom prst="rect">
            <a:avLst/>
          </a:prstGeom>
          <a:ln>
            <a:noFill/>
          </a:ln>
        </p:spPr>
        <p:txBody>
          <a:bodyPr lIns="91439" tIns="45719" rIns="91439" bIns="45719" anchor="t"/>
          <a:lstStyle/>
          <a:p>
            <a:r>
              <a:rPr lang="tr-TR"/>
              <a:t>Resim eklemek için simgeye tıklayın</a:t>
            </a:r>
            <a:endParaRPr/>
          </a:p>
        </p:txBody>
      </p:sp>
      <p:sp>
        <p:nvSpPr>
          <p:cNvPr id="183" name="Rectangle"/>
          <p:cNvSpPr>
            <a:spLocks noGrp="1"/>
          </p:cNvSpPr>
          <p:nvPr>
            <p:ph type="body" sz="quarter" idx="19"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84" name="Shape"/>
          <p:cNvSpPr>
            <a:spLocks noGrp="1"/>
          </p:cNvSpPr>
          <p:nvPr>
            <p:ph type="body" sz="quarter" idx="20" hasCustomPrompt="1"/>
          </p:nvPr>
        </p:nvSpPr>
        <p:spPr>
          <a:xfrm>
            <a:off x="6208394" y="2705695"/>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FFFFFF"/>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85" name="Shape"/>
          <p:cNvSpPr>
            <a:spLocks noGrp="1"/>
          </p:cNvSpPr>
          <p:nvPr>
            <p:ph type="body" sz="quarter" idx="21" hasCustomPrompt="1"/>
          </p:nvPr>
        </p:nvSpPr>
        <p:spPr>
          <a:xfrm>
            <a:off x="3131344" y="2705695"/>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FFFFFF"/>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86" name="Shape"/>
          <p:cNvSpPr>
            <a:spLocks noGrp="1"/>
          </p:cNvSpPr>
          <p:nvPr>
            <p:ph type="body" sz="quarter" idx="22" hasCustomPrompt="1"/>
          </p:nvPr>
        </p:nvSpPr>
        <p:spPr>
          <a:xfrm>
            <a:off x="4660582" y="3875484"/>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FFFFFF"/>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87" name="Shape"/>
          <p:cNvSpPr>
            <a:spLocks noGrp="1"/>
          </p:cNvSpPr>
          <p:nvPr>
            <p:ph type="body" sz="quarter" idx="23" hasCustomPrompt="1"/>
          </p:nvPr>
        </p:nvSpPr>
        <p:spPr>
          <a:xfrm>
            <a:off x="1583531" y="3875484"/>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FFFFFF"/>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88" name="Shape"/>
          <p:cNvSpPr>
            <a:spLocks noGrp="1"/>
          </p:cNvSpPr>
          <p:nvPr>
            <p:ph type="body" sz="quarter" idx="24" hasCustomPrompt="1"/>
          </p:nvPr>
        </p:nvSpPr>
        <p:spPr>
          <a:xfrm>
            <a:off x="9304019" y="2687836"/>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FFFFFF"/>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89" name="Shape"/>
          <p:cNvSpPr>
            <a:spLocks noGrp="1"/>
          </p:cNvSpPr>
          <p:nvPr>
            <p:ph type="body" sz="quarter" idx="25" hasCustomPrompt="1"/>
          </p:nvPr>
        </p:nvSpPr>
        <p:spPr>
          <a:xfrm>
            <a:off x="7756207" y="3857625"/>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FFFFFF"/>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90" name="Shape"/>
          <p:cNvSpPr>
            <a:spLocks noGrp="1"/>
          </p:cNvSpPr>
          <p:nvPr>
            <p:ph type="body" sz="quarter" idx="26" hasCustomPrompt="1"/>
          </p:nvPr>
        </p:nvSpPr>
        <p:spPr>
          <a:xfrm>
            <a:off x="29050" y="2705695"/>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FFFFFF"/>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1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843167370"/>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 preserve="1">
  <p:cSld name="Photo - Vertical">
    <p:spTree>
      <p:nvGrpSpPr>
        <p:cNvPr id="1" name=""/>
        <p:cNvGrpSpPr/>
        <p:nvPr/>
      </p:nvGrpSpPr>
      <p:grpSpPr>
        <a:xfrm>
          <a:off x="0" y="0"/>
          <a:ext cx="0" cy="0"/>
          <a:chOff x="0" y="0"/>
          <a:chExt cx="0" cy="0"/>
        </a:xfrm>
      </p:grpSpPr>
      <p:sp>
        <p:nvSpPr>
          <p:cNvPr id="198"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199"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00"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01"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02"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03"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04" name="women-1208314_1280.jpg"/>
          <p:cNvSpPr>
            <a:spLocks noGrp="1"/>
          </p:cNvSpPr>
          <p:nvPr>
            <p:ph type="pic" sz="half" idx="14"/>
          </p:nvPr>
        </p:nvSpPr>
        <p:spPr>
          <a:xfrm>
            <a:off x="6405562" y="1893094"/>
            <a:ext cx="5786438" cy="4902398"/>
          </a:xfrm>
          <a:prstGeom prst="rect">
            <a:avLst/>
          </a:prstGeom>
          <a:ln>
            <a:noFill/>
          </a:ln>
        </p:spPr>
        <p:txBody>
          <a:bodyPr lIns="91439" tIns="45719" rIns="91439" bIns="45719" anchor="t"/>
          <a:lstStyle/>
          <a:p>
            <a:r>
              <a:rPr lang="tr-TR"/>
              <a:t>Resim eklemek için simgeye tıklayın</a:t>
            </a:r>
            <a:endParaRPr/>
          </a:p>
        </p:txBody>
      </p:sp>
      <p:sp>
        <p:nvSpPr>
          <p:cNvPr id="205" name="Rectangle"/>
          <p:cNvSpPr>
            <a:spLocks noGrp="1"/>
          </p:cNvSpPr>
          <p:nvPr>
            <p:ph type="body" sz="quarter" idx="15"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06" name="Flight Spectrum"/>
          <p:cNvSpPr txBox="1">
            <a:spLocks noGrp="1"/>
          </p:cNvSpPr>
          <p:nvPr>
            <p:ph type="body" sz="quarter" idx="16"/>
          </p:nvPr>
        </p:nvSpPr>
        <p:spPr>
          <a:xfrm>
            <a:off x="-1557774" y="2933659"/>
            <a:ext cx="9775112" cy="827534"/>
          </a:xfrm>
          <a:prstGeom prst="rect">
            <a:avLst/>
          </a:prstGeom>
          <a:ln>
            <a:noFill/>
          </a:ln>
        </p:spPr>
        <p:txBody>
          <a:bodyPr wrap="none">
            <a:spAutoFit/>
          </a:bodyPr>
          <a:lstStyle>
            <a:lvl1pPr marL="0" indent="0" algn="ctr">
              <a:spcBef>
                <a:spcPts val="0"/>
              </a:spcBef>
              <a:buSzTx/>
              <a:buNone/>
              <a:defRPr sz="4711"/>
            </a:lvl1pPr>
          </a:lstStyle>
          <a:p>
            <a:pPr lvl="0"/>
            <a:r>
              <a:rPr lang="tr-TR"/>
              <a:t>Asıl metin stillerini düzenlemek için tıklayın</a:t>
            </a:r>
          </a:p>
        </p:txBody>
      </p:sp>
      <p:sp>
        <p:nvSpPr>
          <p:cNvPr id="207"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7"/>
          </p:nvPr>
        </p:nvSpPr>
        <p:spPr>
          <a:xfrm>
            <a:off x="908201" y="4327241"/>
            <a:ext cx="4843161" cy="550792"/>
          </a:xfrm>
          <a:prstGeom prst="rect">
            <a:avLst/>
          </a:prstGeom>
          <a:ln>
            <a:noFill/>
          </a:ln>
        </p:spPr>
        <p:txBody>
          <a:bodyPr>
            <a:spAutoFit/>
          </a:bodyPr>
          <a:lstStyle/>
          <a:p>
            <a:pPr marL="0" lvl="0" indent="0" algn="ctr">
              <a:lnSpc>
                <a:spcPct val="90000"/>
              </a:lnSpc>
              <a:spcBef>
                <a:spcPts val="0"/>
              </a:spcBef>
              <a:buSzTx/>
              <a:buNone/>
              <a:defRPr sz="1600">
                <a:latin typeface="Avenir Light"/>
                <a:ea typeface="Avenir Light"/>
                <a:cs typeface="Avenir Light"/>
                <a:sym typeface="Avenir Light"/>
              </a:defRPr>
            </a:pPr>
            <a:r>
              <a:rPr lang="tr-TR"/>
              <a:t>Asıl metin stillerini düzenlemek için tıklayın</a:t>
            </a:r>
          </a:p>
          <a:p>
            <a:pPr marL="0" lvl="1" indent="0" algn="ctr">
              <a:lnSpc>
                <a:spcPct val="90000"/>
              </a:lnSpc>
              <a:spcBef>
                <a:spcPts val="0"/>
              </a:spcBef>
              <a:buSzTx/>
              <a:buNone/>
              <a:defRPr sz="1600">
                <a:latin typeface="Avenir Light"/>
                <a:ea typeface="Avenir Light"/>
                <a:cs typeface="Avenir Light"/>
                <a:sym typeface="Avenir Light"/>
              </a:defRPr>
            </a:pPr>
            <a:r>
              <a:rPr lang="tr-TR"/>
              <a:t>İkinci düzey</a:t>
            </a:r>
          </a:p>
        </p:txBody>
      </p:sp>
      <p:sp>
        <p:nvSpPr>
          <p:cNvPr id="2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595476223"/>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x" preserve="1">
  <p:cSld name="Photos - 2 Up Vertical ">
    <p:spTree>
      <p:nvGrpSpPr>
        <p:cNvPr id="1" name=""/>
        <p:cNvGrpSpPr/>
        <p:nvPr/>
      </p:nvGrpSpPr>
      <p:grpSpPr>
        <a:xfrm>
          <a:off x="0" y="0"/>
          <a:ext cx="0" cy="0"/>
          <a:chOff x="0" y="0"/>
          <a:chExt cx="0" cy="0"/>
        </a:xfrm>
      </p:grpSpPr>
      <p:sp>
        <p:nvSpPr>
          <p:cNvPr id="215"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16"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17"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18"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19"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20"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21" name="women-1208314_1280.jpg"/>
          <p:cNvSpPr>
            <a:spLocks noGrp="1"/>
          </p:cNvSpPr>
          <p:nvPr>
            <p:ph type="pic" sz="quarter" idx="14"/>
          </p:nvPr>
        </p:nvSpPr>
        <p:spPr>
          <a:xfrm>
            <a:off x="7372588" y="2152055"/>
            <a:ext cx="2840358" cy="2125266"/>
          </a:xfrm>
          <a:prstGeom prst="rect">
            <a:avLst/>
          </a:prstGeom>
          <a:ln>
            <a:noFill/>
          </a:ln>
        </p:spPr>
        <p:txBody>
          <a:bodyPr lIns="91439" tIns="45719" rIns="91439" bIns="45719" anchor="t"/>
          <a:lstStyle/>
          <a:p>
            <a:r>
              <a:rPr lang="tr-TR"/>
              <a:t>Resim eklemek için simgeye tıklayın</a:t>
            </a:r>
            <a:endParaRPr/>
          </a:p>
        </p:txBody>
      </p:sp>
      <p:sp>
        <p:nvSpPr>
          <p:cNvPr id="222" name="women-1208314_1280.jpg"/>
          <p:cNvSpPr>
            <a:spLocks noGrp="1"/>
          </p:cNvSpPr>
          <p:nvPr>
            <p:ph type="pic" sz="quarter" idx="15"/>
          </p:nvPr>
        </p:nvSpPr>
        <p:spPr>
          <a:xfrm>
            <a:off x="7372588" y="4402336"/>
            <a:ext cx="2840358" cy="2125266"/>
          </a:xfrm>
          <a:prstGeom prst="rect">
            <a:avLst/>
          </a:prstGeom>
          <a:ln>
            <a:noFill/>
          </a:ln>
        </p:spPr>
        <p:txBody>
          <a:bodyPr lIns="91439" tIns="45719" rIns="91439" bIns="45719" anchor="t"/>
          <a:lstStyle/>
          <a:p>
            <a:r>
              <a:rPr lang="tr-TR"/>
              <a:t>Resim eklemek için simgeye tıklayın</a:t>
            </a:r>
            <a:endParaRPr/>
          </a:p>
        </p:txBody>
      </p:sp>
      <p:sp>
        <p:nvSpPr>
          <p:cNvPr id="223" name="Shape"/>
          <p:cNvSpPr>
            <a:spLocks noGrp="1"/>
          </p:cNvSpPr>
          <p:nvPr>
            <p:ph type="body" sz="quarter" idx="16" hasCustomPrompt="1"/>
          </p:nvPr>
        </p:nvSpPr>
        <p:spPr>
          <a:xfrm>
            <a:off x="7375207" y="3214687"/>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55C0C9"/>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24" name="Rectangle"/>
          <p:cNvSpPr>
            <a:spLocks noGrp="1"/>
          </p:cNvSpPr>
          <p:nvPr>
            <p:ph type="body" sz="quarter" idx="17"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25" name="Flight Spectrum"/>
          <p:cNvSpPr txBox="1">
            <a:spLocks noGrp="1"/>
          </p:cNvSpPr>
          <p:nvPr>
            <p:ph type="body" sz="quarter" idx="18"/>
          </p:nvPr>
        </p:nvSpPr>
        <p:spPr>
          <a:xfrm>
            <a:off x="-3297705" y="3047512"/>
            <a:ext cx="9775113" cy="827534"/>
          </a:xfrm>
          <a:prstGeom prst="rect">
            <a:avLst/>
          </a:prstGeom>
          <a:ln>
            <a:noFill/>
          </a:ln>
        </p:spPr>
        <p:txBody>
          <a:bodyPr wrap="none">
            <a:spAutoFit/>
          </a:bodyPr>
          <a:lstStyle>
            <a:lvl1pPr marL="0" indent="0" algn="r">
              <a:spcBef>
                <a:spcPts val="0"/>
              </a:spcBef>
              <a:buSzTx/>
              <a:buNone/>
              <a:defRPr sz="4711"/>
            </a:lvl1pPr>
          </a:lstStyle>
          <a:p>
            <a:pPr lvl="0"/>
            <a:r>
              <a:rPr lang="tr-TR"/>
              <a:t>Asıl metin stillerini düzenlemek için tıklayın</a:t>
            </a:r>
          </a:p>
        </p:txBody>
      </p:sp>
      <p:sp>
        <p:nvSpPr>
          <p:cNvPr id="226"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9"/>
          </p:nvPr>
        </p:nvSpPr>
        <p:spPr>
          <a:xfrm>
            <a:off x="1586857" y="4441094"/>
            <a:ext cx="4843161" cy="550792"/>
          </a:xfrm>
          <a:prstGeom prst="rect">
            <a:avLst/>
          </a:prstGeom>
          <a:ln>
            <a:noFill/>
          </a:ln>
        </p:spPr>
        <p:txBody>
          <a:bodyPr>
            <a:spAutoFit/>
          </a:bodyPr>
          <a:lstStyle/>
          <a:p>
            <a:pPr marL="0" lvl="0" indent="0" algn="r">
              <a:lnSpc>
                <a:spcPct val="90000"/>
              </a:lnSpc>
              <a:spcBef>
                <a:spcPts val="0"/>
              </a:spcBef>
              <a:buSzTx/>
              <a:buNone/>
              <a:defRPr sz="1600">
                <a:latin typeface="Avenir Light"/>
                <a:ea typeface="Avenir Light"/>
                <a:cs typeface="Avenir Light"/>
                <a:sym typeface="Avenir Light"/>
              </a:defRPr>
            </a:pPr>
            <a:r>
              <a:rPr lang="tr-TR"/>
              <a:t>Asıl metin stillerini düzenlemek için tıklayın</a:t>
            </a:r>
          </a:p>
          <a:p>
            <a:pPr marL="0" lvl="1" indent="0" algn="r">
              <a:lnSpc>
                <a:spcPct val="90000"/>
              </a:lnSpc>
              <a:spcBef>
                <a:spcPts val="0"/>
              </a:spcBef>
              <a:buSzTx/>
              <a:buNone/>
              <a:defRPr sz="1600">
                <a:latin typeface="Avenir Light"/>
                <a:ea typeface="Avenir Light"/>
                <a:cs typeface="Avenir Light"/>
                <a:sym typeface="Avenir Light"/>
              </a:defRPr>
            </a:pPr>
            <a:r>
              <a:rPr lang="tr-TR"/>
              <a:t>İkinci düzey</a:t>
            </a:r>
          </a:p>
        </p:txBody>
      </p:sp>
      <p:sp>
        <p:nvSpPr>
          <p:cNvPr id="2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910262542"/>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x" preserve="1">
  <p:cSld name="Photos - 4 Up">
    <p:spTree>
      <p:nvGrpSpPr>
        <p:cNvPr id="1" name=""/>
        <p:cNvGrpSpPr/>
        <p:nvPr/>
      </p:nvGrpSpPr>
      <p:grpSpPr>
        <a:xfrm>
          <a:off x="0" y="0"/>
          <a:ext cx="0" cy="0"/>
          <a:chOff x="0" y="0"/>
          <a:chExt cx="0" cy="0"/>
        </a:xfrm>
      </p:grpSpPr>
      <p:sp>
        <p:nvSpPr>
          <p:cNvPr id="234" name="Diamond"/>
          <p:cNvSpPr/>
          <p:nvPr/>
        </p:nvSpPr>
        <p:spPr>
          <a:xfrm>
            <a:off x="2678906" y="180379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B9B8B9"/>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35" name="Diamond"/>
          <p:cNvSpPr/>
          <p:nvPr/>
        </p:nvSpPr>
        <p:spPr>
          <a:xfrm>
            <a:off x="2524125" y="180379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B9B8B9"/>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36" name="Diamond"/>
          <p:cNvSpPr/>
          <p:nvPr/>
        </p:nvSpPr>
        <p:spPr>
          <a:xfrm>
            <a:off x="2833688" y="180379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B9B8B9"/>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37"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38" name="Rectangle"/>
          <p:cNvSpPr/>
          <p:nvPr/>
        </p:nvSpPr>
        <p:spPr>
          <a:xfrm>
            <a:off x="0" y="0"/>
            <a:ext cx="12192000" cy="508992"/>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39" name="Rectangle"/>
          <p:cNvSpPr/>
          <p:nvPr/>
        </p:nvSpPr>
        <p:spPr>
          <a:xfrm>
            <a:off x="11906" y="437555"/>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40" name="Investigationes demonstraverunt lectores legere me lius quod ii legunt saepius. Claritas est etiam processus dynamicus, qui sequitur"/>
          <p:cNvSpPr txBox="1">
            <a:spLocks noGrp="1"/>
          </p:cNvSpPr>
          <p:nvPr>
            <p:ph type="body" sz="quarter" idx="13"/>
          </p:nvPr>
        </p:nvSpPr>
        <p:spPr>
          <a:xfrm>
            <a:off x="1000125" y="4973466"/>
            <a:ext cx="3631406" cy="286489"/>
          </a:xfrm>
          <a:prstGeom prst="rect">
            <a:avLst/>
          </a:prstGeom>
          <a:ln>
            <a:noFill/>
          </a:ln>
        </p:spPr>
        <p:txBody>
          <a:bodyPr>
            <a:spAutoFit/>
          </a:bodyPr>
          <a:lstStyle>
            <a:lvl1pPr marL="0" indent="0" algn="ctr">
              <a:spcBef>
                <a:spcPts val="703"/>
              </a:spcBef>
              <a:buSzTx/>
              <a:buNone/>
              <a:defRPr sz="1195">
                <a:latin typeface="Helvetica Neue Thin"/>
                <a:ea typeface="Helvetica Neue Thin"/>
                <a:cs typeface="Helvetica Neue Thin"/>
                <a:sym typeface="Helvetica Neue Thin"/>
              </a:defRPr>
            </a:lvl1pPr>
          </a:lstStyle>
          <a:p>
            <a:pPr lvl="0"/>
            <a:r>
              <a:rPr lang="tr-TR"/>
              <a:t>Asıl metin stillerini düzenlemek için tıklayın</a:t>
            </a:r>
          </a:p>
        </p:txBody>
      </p:sp>
      <p:sp>
        <p:nvSpPr>
          <p:cNvPr id="241" name="Investigationes demonstraverunt lectores legere me lius quod ii legunt saepius. Claritas est etiam processus dynamicus, qui sequitur"/>
          <p:cNvSpPr txBox="1">
            <a:spLocks noGrp="1"/>
          </p:cNvSpPr>
          <p:nvPr>
            <p:ph type="body" sz="quarter" idx="14"/>
          </p:nvPr>
        </p:nvSpPr>
        <p:spPr>
          <a:xfrm>
            <a:off x="1000125" y="3991200"/>
            <a:ext cx="3631406" cy="286489"/>
          </a:xfrm>
          <a:prstGeom prst="rect">
            <a:avLst/>
          </a:prstGeom>
          <a:ln>
            <a:noFill/>
          </a:ln>
        </p:spPr>
        <p:txBody>
          <a:bodyPr>
            <a:spAutoFit/>
          </a:bodyPr>
          <a:lstStyle>
            <a:lvl1pPr marL="0" indent="0" algn="ctr">
              <a:spcBef>
                <a:spcPts val="703"/>
              </a:spcBef>
              <a:buSzTx/>
              <a:buNone/>
              <a:defRPr sz="1195">
                <a:latin typeface="Helvetica Neue Thin"/>
                <a:ea typeface="Helvetica Neue Thin"/>
                <a:cs typeface="Helvetica Neue Thin"/>
                <a:sym typeface="Helvetica Neue Thin"/>
              </a:defRPr>
            </a:lvl1pPr>
          </a:lstStyle>
          <a:p>
            <a:pPr lvl="0"/>
            <a:r>
              <a:rPr lang="tr-TR"/>
              <a:t>Asıl metin stillerini düzenlemek için tıklayın</a:t>
            </a:r>
          </a:p>
        </p:txBody>
      </p:sp>
      <p:sp>
        <p:nvSpPr>
          <p:cNvPr id="242" name="delenit augue duis dolore te feugait"/>
          <p:cNvSpPr txBox="1">
            <a:spLocks noGrp="1"/>
          </p:cNvSpPr>
          <p:nvPr>
            <p:ph type="body" sz="quarter" idx="15"/>
          </p:nvPr>
        </p:nvSpPr>
        <p:spPr>
          <a:xfrm>
            <a:off x="1000125" y="2248795"/>
            <a:ext cx="3631406" cy="1270989"/>
          </a:xfrm>
          <a:prstGeom prst="rect">
            <a:avLst/>
          </a:prstGeom>
          <a:ln>
            <a:noFill/>
          </a:ln>
        </p:spPr>
        <p:txBody>
          <a:bodyPr>
            <a:spAutoFit/>
          </a:bodyPr>
          <a:lstStyle>
            <a:lvl1pPr marL="0" indent="0" algn="ctr">
              <a:spcBef>
                <a:spcPts val="703"/>
              </a:spcBef>
              <a:buSzTx/>
              <a:buNone/>
              <a:defRPr sz="2531" cap="all">
                <a:solidFill>
                  <a:srgbClr val="B9B8B9"/>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43" name="women-1208314_1280.jpg"/>
          <p:cNvSpPr>
            <a:spLocks noGrp="1"/>
          </p:cNvSpPr>
          <p:nvPr>
            <p:ph type="pic" sz="quarter" idx="16"/>
          </p:nvPr>
        </p:nvSpPr>
        <p:spPr>
          <a:xfrm>
            <a:off x="8515588" y="1464469"/>
            <a:ext cx="2840358" cy="2125266"/>
          </a:xfrm>
          <a:prstGeom prst="rect">
            <a:avLst/>
          </a:prstGeom>
          <a:ln>
            <a:noFill/>
          </a:ln>
        </p:spPr>
        <p:txBody>
          <a:bodyPr lIns="91439" tIns="45719" rIns="91439" bIns="45719" anchor="t"/>
          <a:lstStyle/>
          <a:p>
            <a:r>
              <a:rPr lang="tr-TR"/>
              <a:t>Resim eklemek için simgeye tıklayın</a:t>
            </a:r>
            <a:endParaRPr/>
          </a:p>
        </p:txBody>
      </p:sp>
      <p:sp>
        <p:nvSpPr>
          <p:cNvPr id="244" name="women-1208314_1280.jpg"/>
          <p:cNvSpPr>
            <a:spLocks noGrp="1"/>
          </p:cNvSpPr>
          <p:nvPr>
            <p:ph type="pic" sz="quarter" idx="17"/>
          </p:nvPr>
        </p:nvSpPr>
        <p:spPr>
          <a:xfrm>
            <a:off x="8515588" y="3714750"/>
            <a:ext cx="2840358" cy="2125266"/>
          </a:xfrm>
          <a:prstGeom prst="rect">
            <a:avLst/>
          </a:prstGeom>
          <a:ln>
            <a:noFill/>
          </a:ln>
        </p:spPr>
        <p:txBody>
          <a:bodyPr lIns="91439" tIns="45719" rIns="91439" bIns="45719" anchor="t"/>
          <a:lstStyle/>
          <a:p>
            <a:r>
              <a:rPr lang="tr-TR"/>
              <a:t>Resim eklemek için simgeye tıklayın</a:t>
            </a:r>
            <a:endParaRPr/>
          </a:p>
        </p:txBody>
      </p:sp>
      <p:sp>
        <p:nvSpPr>
          <p:cNvPr id="245" name="Shape"/>
          <p:cNvSpPr>
            <a:spLocks noGrp="1"/>
          </p:cNvSpPr>
          <p:nvPr>
            <p:ph type="body" sz="quarter" idx="18" hasCustomPrompt="1"/>
          </p:nvPr>
        </p:nvSpPr>
        <p:spPr>
          <a:xfrm>
            <a:off x="8518207" y="2527101"/>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55C0C9"/>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46" name="women-1208314_1280.jpg"/>
          <p:cNvSpPr>
            <a:spLocks noGrp="1"/>
          </p:cNvSpPr>
          <p:nvPr>
            <p:ph type="pic" sz="quarter" idx="19"/>
          </p:nvPr>
        </p:nvSpPr>
        <p:spPr>
          <a:xfrm>
            <a:off x="5503306" y="1464469"/>
            <a:ext cx="2840358" cy="2125266"/>
          </a:xfrm>
          <a:prstGeom prst="rect">
            <a:avLst/>
          </a:prstGeom>
          <a:ln>
            <a:noFill/>
          </a:ln>
        </p:spPr>
        <p:txBody>
          <a:bodyPr lIns="91439" tIns="45719" rIns="91439" bIns="45719" anchor="t"/>
          <a:lstStyle/>
          <a:p>
            <a:r>
              <a:rPr lang="tr-TR"/>
              <a:t>Resim eklemek için simgeye tıklayın</a:t>
            </a:r>
            <a:endParaRPr/>
          </a:p>
        </p:txBody>
      </p:sp>
      <p:sp>
        <p:nvSpPr>
          <p:cNvPr id="247" name="women-1208314_1280.jpg"/>
          <p:cNvSpPr>
            <a:spLocks noGrp="1"/>
          </p:cNvSpPr>
          <p:nvPr>
            <p:ph type="pic" sz="quarter" idx="20"/>
          </p:nvPr>
        </p:nvSpPr>
        <p:spPr>
          <a:xfrm>
            <a:off x="5503306" y="3714750"/>
            <a:ext cx="2840358" cy="2125266"/>
          </a:xfrm>
          <a:prstGeom prst="rect">
            <a:avLst/>
          </a:prstGeom>
          <a:ln>
            <a:noFill/>
          </a:ln>
        </p:spPr>
        <p:txBody>
          <a:bodyPr lIns="91439" tIns="45719" rIns="91439" bIns="45719" anchor="t"/>
          <a:lstStyle/>
          <a:p>
            <a:r>
              <a:rPr lang="tr-TR"/>
              <a:t>Resim eklemek için simgeye tıklayın</a:t>
            </a:r>
            <a:endParaRPr/>
          </a:p>
        </p:txBody>
      </p:sp>
      <p:sp>
        <p:nvSpPr>
          <p:cNvPr id="248" name="Shape"/>
          <p:cNvSpPr>
            <a:spLocks noGrp="1"/>
          </p:cNvSpPr>
          <p:nvPr>
            <p:ph type="body" sz="quarter" idx="21" hasCustomPrompt="1"/>
          </p:nvPr>
        </p:nvSpPr>
        <p:spPr>
          <a:xfrm>
            <a:off x="5505925" y="2527101"/>
            <a:ext cx="2840357" cy="2125266"/>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a:solidFill>
              <a:srgbClr val="55C0C9"/>
            </a:solid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057568943"/>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x" preserve="1">
  <p:cSld name="Title, Bullets &amp; Photo">
    <p:spTree>
      <p:nvGrpSpPr>
        <p:cNvPr id="1" name=""/>
        <p:cNvGrpSpPr/>
        <p:nvPr/>
      </p:nvGrpSpPr>
      <p:grpSpPr>
        <a:xfrm>
          <a:off x="0" y="0"/>
          <a:ext cx="0" cy="0"/>
          <a:chOff x="0" y="0"/>
          <a:chExt cx="0" cy="0"/>
        </a:xfrm>
      </p:grpSpPr>
      <p:sp>
        <p:nvSpPr>
          <p:cNvPr id="256"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57"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58"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59"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60"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61"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62" name="women-1208314_1280.jpg"/>
          <p:cNvSpPr>
            <a:spLocks noGrp="1"/>
          </p:cNvSpPr>
          <p:nvPr>
            <p:ph type="pic" sz="half" idx="14"/>
          </p:nvPr>
        </p:nvSpPr>
        <p:spPr>
          <a:xfrm>
            <a:off x="6405562" y="1893094"/>
            <a:ext cx="5786438" cy="4902398"/>
          </a:xfrm>
          <a:prstGeom prst="rect">
            <a:avLst/>
          </a:prstGeom>
          <a:ln>
            <a:noFill/>
          </a:ln>
        </p:spPr>
        <p:txBody>
          <a:bodyPr lIns="91439" tIns="45719" rIns="91439" bIns="45719" anchor="t"/>
          <a:lstStyle/>
          <a:p>
            <a:r>
              <a:rPr lang="tr-TR"/>
              <a:t>Resim eklemek için simgeye tıklayın</a:t>
            </a:r>
            <a:endParaRPr/>
          </a:p>
        </p:txBody>
      </p:sp>
      <p:sp>
        <p:nvSpPr>
          <p:cNvPr id="263" name="Rectangle"/>
          <p:cNvSpPr>
            <a:spLocks noGrp="1"/>
          </p:cNvSpPr>
          <p:nvPr>
            <p:ph type="body" sz="quarter" idx="15" hasCustomPrompt="1"/>
          </p:nvPr>
        </p:nvSpPr>
        <p:spPr>
          <a:xfrm>
            <a:off x="11906" y="1821656"/>
            <a:ext cx="12180094" cy="133945"/>
          </a:xfrm>
          <a:prstGeom prst="rect">
            <a:avLst/>
          </a:prstGeom>
          <a:solidFill>
            <a:srgbClr val="FFFFFF">
              <a:alpha val="39000"/>
            </a:srgbClr>
          </a:solidFill>
          <a:ln w="25400">
            <a:noFill/>
          </a:ln>
        </p:spPr>
        <p:txBody>
          <a:bodyPr/>
          <a:lstStyle>
            <a:lvl1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cs typeface="Gill Sans"/>
                <a:sym typeface="Gill Sans"/>
              </a:defRPr>
            </a:lvl1pPr>
          </a:lstStyle>
          <a:p>
            <a:pPr marL="0" indent="0" algn="ctr">
              <a:spcBef>
                <a:spcPts val="0"/>
              </a:spcBef>
              <a:buSzTx/>
              <a:buNone/>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r>
              <a:rPr lang="en-US"/>
              <a:t> </a:t>
            </a:r>
            <a:endParaRPr/>
          </a:p>
        </p:txBody>
      </p:sp>
      <p:sp>
        <p:nvSpPr>
          <p:cNvPr id="264" name="Flight Spectrum"/>
          <p:cNvSpPr txBox="1">
            <a:spLocks noGrp="1"/>
          </p:cNvSpPr>
          <p:nvPr>
            <p:ph type="body" sz="quarter" idx="16"/>
          </p:nvPr>
        </p:nvSpPr>
        <p:spPr>
          <a:xfrm>
            <a:off x="-1446649" y="2933659"/>
            <a:ext cx="9775112" cy="827534"/>
          </a:xfrm>
          <a:prstGeom prst="rect">
            <a:avLst/>
          </a:prstGeom>
          <a:ln>
            <a:noFill/>
          </a:ln>
        </p:spPr>
        <p:txBody>
          <a:bodyPr wrap="none">
            <a:spAutoFit/>
          </a:bodyPr>
          <a:lstStyle>
            <a:lvl1pPr marL="0" indent="0" algn="ctr">
              <a:spcBef>
                <a:spcPts val="0"/>
              </a:spcBef>
              <a:buSzTx/>
              <a:buNone/>
              <a:defRPr sz="4711"/>
            </a:lvl1pPr>
          </a:lstStyle>
          <a:p>
            <a:pPr lvl="0"/>
            <a:r>
              <a:rPr lang="tr-TR"/>
              <a:t>Asıl metin stillerini düzenlemek için tıklayın</a:t>
            </a:r>
          </a:p>
        </p:txBody>
      </p:sp>
      <p:sp>
        <p:nvSpPr>
          <p:cNvPr id="265"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7"/>
          </p:nvPr>
        </p:nvSpPr>
        <p:spPr>
          <a:xfrm>
            <a:off x="1019326" y="4446304"/>
            <a:ext cx="4843161" cy="550792"/>
          </a:xfrm>
          <a:prstGeom prst="rect">
            <a:avLst/>
          </a:prstGeom>
          <a:ln>
            <a:noFill/>
          </a:ln>
        </p:spPr>
        <p:txBody>
          <a:bodyPr>
            <a:spAutoFit/>
          </a:bodyPr>
          <a:lstStyle/>
          <a:p>
            <a:pPr marL="160729" lvl="0" indent="-160729">
              <a:lnSpc>
                <a:spcPct val="90000"/>
              </a:lnSpc>
              <a:spcBef>
                <a:spcPts val="0"/>
              </a:spcBef>
              <a:defRPr sz="1600">
                <a:latin typeface="Avenir Light"/>
                <a:ea typeface="Avenir Light"/>
                <a:cs typeface="Avenir Light"/>
                <a:sym typeface="Avenir Light"/>
              </a:defRPr>
            </a:pPr>
            <a:r>
              <a:rPr lang="tr-TR"/>
              <a:t>Asıl metin stillerini düzenlemek için tıklayın</a:t>
            </a:r>
          </a:p>
          <a:p>
            <a:pPr marL="160729" lvl="1" indent="-160729">
              <a:lnSpc>
                <a:spcPct val="90000"/>
              </a:lnSpc>
              <a:spcBef>
                <a:spcPts val="0"/>
              </a:spcBef>
              <a:defRPr sz="1600">
                <a:latin typeface="Avenir Light"/>
                <a:ea typeface="Avenir Light"/>
                <a:cs typeface="Avenir Light"/>
                <a:sym typeface="Avenir Light"/>
              </a:defRPr>
            </a:pPr>
            <a:r>
              <a:rPr lang="tr-TR"/>
              <a:t>İkinci düzey</a:t>
            </a:r>
          </a:p>
        </p:txBody>
      </p:sp>
      <p:sp>
        <p:nvSpPr>
          <p:cNvPr id="26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504776445"/>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x" preserve="1">
  <p:cSld name="Title &amp; Bullets - Left">
    <p:spTree>
      <p:nvGrpSpPr>
        <p:cNvPr id="1" name=""/>
        <p:cNvGrpSpPr/>
        <p:nvPr/>
      </p:nvGrpSpPr>
      <p:grpSpPr>
        <a:xfrm>
          <a:off x="0" y="0"/>
          <a:ext cx="0" cy="0"/>
          <a:chOff x="0" y="0"/>
          <a:chExt cx="0" cy="0"/>
        </a:xfrm>
      </p:grpSpPr>
      <p:sp>
        <p:nvSpPr>
          <p:cNvPr id="273"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74" name="Rectangle"/>
          <p:cNvSpPr/>
          <p:nvPr/>
        </p:nvSpPr>
        <p:spPr>
          <a:xfrm>
            <a:off x="11906" y="1821656"/>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75"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76"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77"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78"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79"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80" name="Flight Spectrum"/>
          <p:cNvSpPr txBox="1">
            <a:spLocks noGrp="1"/>
          </p:cNvSpPr>
          <p:nvPr>
            <p:ph type="body" sz="quarter" idx="14"/>
          </p:nvPr>
        </p:nvSpPr>
        <p:spPr>
          <a:xfrm>
            <a:off x="-1113274" y="2861307"/>
            <a:ext cx="9775112" cy="827534"/>
          </a:xfrm>
          <a:prstGeom prst="rect">
            <a:avLst/>
          </a:prstGeom>
          <a:ln>
            <a:noFill/>
          </a:ln>
        </p:spPr>
        <p:txBody>
          <a:bodyPr wrap="none">
            <a:spAutoFit/>
          </a:bodyPr>
          <a:lstStyle>
            <a:lvl1pPr marL="0" indent="0" algn="ctr">
              <a:spcBef>
                <a:spcPts val="0"/>
              </a:spcBef>
              <a:buSzTx/>
              <a:buNone/>
              <a:defRPr sz="4711"/>
            </a:lvl1pPr>
          </a:lstStyle>
          <a:p>
            <a:pPr lvl="0"/>
            <a:r>
              <a:rPr lang="tr-TR"/>
              <a:t>Asıl metin stillerini düzenlemek için tıklayın</a:t>
            </a:r>
          </a:p>
        </p:txBody>
      </p:sp>
      <p:sp>
        <p:nvSpPr>
          <p:cNvPr id="281"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5"/>
          </p:nvPr>
        </p:nvSpPr>
        <p:spPr>
          <a:xfrm>
            <a:off x="1241576" y="4148647"/>
            <a:ext cx="8010533" cy="550792"/>
          </a:xfrm>
          <a:prstGeom prst="rect">
            <a:avLst/>
          </a:prstGeom>
          <a:ln>
            <a:noFill/>
          </a:ln>
        </p:spPr>
        <p:txBody>
          <a:bodyPr>
            <a:spAutoFit/>
          </a:bodyPr>
          <a:lstStyle/>
          <a:p>
            <a:pPr marL="160729" lvl="0" indent="-160729">
              <a:lnSpc>
                <a:spcPct val="90000"/>
              </a:lnSpc>
              <a:spcBef>
                <a:spcPts val="0"/>
              </a:spcBef>
              <a:defRPr sz="1600">
                <a:latin typeface="Avenir Light"/>
                <a:ea typeface="Avenir Light"/>
                <a:cs typeface="Avenir Light"/>
                <a:sym typeface="Avenir Light"/>
              </a:defRPr>
            </a:pPr>
            <a:r>
              <a:rPr lang="tr-TR"/>
              <a:t>Asıl metin stillerini düzenlemek için tıklayın</a:t>
            </a:r>
          </a:p>
          <a:p>
            <a:pPr marL="160729" lvl="1" indent="-160729">
              <a:lnSpc>
                <a:spcPct val="90000"/>
              </a:lnSpc>
              <a:spcBef>
                <a:spcPts val="0"/>
              </a:spcBef>
              <a:defRPr sz="1600">
                <a:latin typeface="Avenir Light"/>
                <a:ea typeface="Avenir Light"/>
                <a:cs typeface="Avenir Light"/>
                <a:sym typeface="Avenir Light"/>
              </a:defRPr>
            </a:pPr>
            <a:r>
              <a:rPr lang="tr-TR"/>
              <a:t>İkinci düzey</a:t>
            </a:r>
          </a:p>
        </p:txBody>
      </p:sp>
      <p:sp>
        <p:nvSpPr>
          <p:cNvPr id="28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045096973"/>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7BE24A-2C9A-A6FA-E9DA-2E8E8AEA5E3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3777BDC-11DF-E024-C652-2BD6D2C058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FE12EDE-07C3-7100-991A-6D71D5A5A9D1}"/>
              </a:ext>
            </a:extLst>
          </p:cNvPr>
          <p:cNvSpPr>
            <a:spLocks noGrp="1"/>
          </p:cNvSpPr>
          <p:nvPr>
            <p:ph type="dt" sz="half" idx="10"/>
          </p:nvPr>
        </p:nvSpPr>
        <p:spPr/>
        <p:txBody>
          <a:bodyPr/>
          <a:lstStyle/>
          <a:p>
            <a:fld id="{BAAB149B-88B7-FB4A-BCD0-E8B9698FACF2}" type="datetime1">
              <a:rPr lang="tr-TR" smtClean="0"/>
              <a:t>11.03.2026</a:t>
            </a:fld>
            <a:endParaRPr lang="tr-TR"/>
          </a:p>
        </p:txBody>
      </p:sp>
      <p:sp>
        <p:nvSpPr>
          <p:cNvPr id="5" name="Alt Bilgi Yer Tutucusu 4">
            <a:extLst>
              <a:ext uri="{FF2B5EF4-FFF2-40B4-BE49-F238E27FC236}">
                <a16:creationId xmlns:a16="http://schemas.microsoft.com/office/drawing/2014/main" id="{6B9A0BE0-2C8C-6DF0-88B3-4A2B73A5F079}"/>
              </a:ext>
            </a:extLst>
          </p:cNvPr>
          <p:cNvSpPr>
            <a:spLocks noGrp="1"/>
          </p:cNvSpPr>
          <p:nvPr>
            <p:ph type="ftr" sz="quarter" idx="11"/>
          </p:nvPr>
        </p:nvSpPr>
        <p:spPr/>
        <p:txBody>
          <a:bodyPr/>
          <a:lstStyle/>
          <a:p>
            <a:r>
              <a:rPr lang="tr-TR"/>
              <a:t>Sorumlu Yazar Unvan Ad Soyad Üviversite</a:t>
            </a:r>
          </a:p>
        </p:txBody>
      </p:sp>
      <p:sp>
        <p:nvSpPr>
          <p:cNvPr id="6" name="Slayt Numarası Yer Tutucusu 5">
            <a:extLst>
              <a:ext uri="{FF2B5EF4-FFF2-40B4-BE49-F238E27FC236}">
                <a16:creationId xmlns:a16="http://schemas.microsoft.com/office/drawing/2014/main" id="{D57EA9A8-C22C-ABA3-6D9D-9D2C55C33E13}"/>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15456568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x" preserve="1">
  <p:cSld name="Title &amp; Bullets - Right">
    <p:spTree>
      <p:nvGrpSpPr>
        <p:cNvPr id="1" name=""/>
        <p:cNvGrpSpPr/>
        <p:nvPr/>
      </p:nvGrpSpPr>
      <p:grpSpPr>
        <a:xfrm>
          <a:off x="0" y="0"/>
          <a:ext cx="0" cy="0"/>
          <a:chOff x="0" y="0"/>
          <a:chExt cx="0" cy="0"/>
        </a:xfrm>
      </p:grpSpPr>
      <p:sp>
        <p:nvSpPr>
          <p:cNvPr id="289"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90" name="Rectangle"/>
          <p:cNvSpPr/>
          <p:nvPr/>
        </p:nvSpPr>
        <p:spPr>
          <a:xfrm>
            <a:off x="11906" y="1821656"/>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91"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92"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93"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94"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295"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296" name="Flight Spectrum"/>
          <p:cNvSpPr txBox="1">
            <a:spLocks noGrp="1"/>
          </p:cNvSpPr>
          <p:nvPr>
            <p:ph type="body" sz="quarter" idx="14"/>
          </p:nvPr>
        </p:nvSpPr>
        <p:spPr>
          <a:xfrm>
            <a:off x="1242544" y="3125860"/>
            <a:ext cx="9775113" cy="827534"/>
          </a:xfrm>
          <a:prstGeom prst="rect">
            <a:avLst/>
          </a:prstGeom>
          <a:ln>
            <a:noFill/>
          </a:ln>
        </p:spPr>
        <p:txBody>
          <a:bodyPr wrap="none">
            <a:spAutoFit/>
          </a:bodyPr>
          <a:lstStyle>
            <a:lvl1pPr marL="0" indent="0" algn="r">
              <a:spcBef>
                <a:spcPts val="0"/>
              </a:spcBef>
              <a:buSzTx/>
              <a:buNone/>
              <a:defRPr sz="4711"/>
            </a:lvl1pPr>
          </a:lstStyle>
          <a:p>
            <a:pPr lvl="0"/>
            <a:r>
              <a:rPr lang="tr-TR"/>
              <a:t>Asıl metin stillerini düzenlemek için tıklayın</a:t>
            </a:r>
          </a:p>
        </p:txBody>
      </p:sp>
      <p:sp>
        <p:nvSpPr>
          <p:cNvPr id="297" name="Legentis in iis qui facit eorum claritatem. Investigationes demonstraverunt lectores legere me lius quod ii legunt saepius. Claritas est etiam processus dynamicus, qui sequitur mutationem consuetudium lectorum.…"/>
          <p:cNvSpPr txBox="1">
            <a:spLocks noGrp="1"/>
          </p:cNvSpPr>
          <p:nvPr>
            <p:ph type="body" sz="quarter" idx="15"/>
          </p:nvPr>
        </p:nvSpPr>
        <p:spPr>
          <a:xfrm>
            <a:off x="3003701" y="4312852"/>
            <a:ext cx="8010533" cy="550792"/>
          </a:xfrm>
          <a:prstGeom prst="rect">
            <a:avLst/>
          </a:prstGeom>
          <a:ln>
            <a:noFill/>
          </a:ln>
        </p:spPr>
        <p:txBody>
          <a:bodyPr>
            <a:spAutoFit/>
          </a:bodyPr>
          <a:lstStyle/>
          <a:p>
            <a:pPr marL="160729" lvl="0" indent="-160729" algn="r">
              <a:lnSpc>
                <a:spcPct val="90000"/>
              </a:lnSpc>
              <a:spcBef>
                <a:spcPts val="0"/>
              </a:spcBef>
              <a:defRPr sz="1600">
                <a:latin typeface="Avenir Light"/>
                <a:ea typeface="Avenir Light"/>
                <a:cs typeface="Avenir Light"/>
                <a:sym typeface="Avenir Light"/>
              </a:defRPr>
            </a:pPr>
            <a:r>
              <a:rPr lang="tr-TR"/>
              <a:t>Asıl metin stillerini düzenlemek için tıklayın</a:t>
            </a:r>
          </a:p>
          <a:p>
            <a:pPr marL="160729" lvl="1" indent="-160729" algn="r">
              <a:lnSpc>
                <a:spcPct val="90000"/>
              </a:lnSpc>
              <a:spcBef>
                <a:spcPts val="0"/>
              </a:spcBef>
              <a:defRPr sz="1600">
                <a:latin typeface="Avenir Light"/>
                <a:ea typeface="Avenir Light"/>
                <a:cs typeface="Avenir Light"/>
                <a:sym typeface="Avenir Light"/>
              </a:defRPr>
            </a:pPr>
            <a:r>
              <a:rPr lang="tr-TR"/>
              <a:t>İkinci düzey</a:t>
            </a:r>
          </a:p>
        </p:txBody>
      </p:sp>
      <p:sp>
        <p:nvSpPr>
          <p:cNvPr id="29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976635014"/>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x" preserve="1">
  <p:cSld name="Title &amp; Table">
    <p:spTree>
      <p:nvGrpSpPr>
        <p:cNvPr id="1" name=""/>
        <p:cNvGrpSpPr/>
        <p:nvPr/>
      </p:nvGrpSpPr>
      <p:grpSpPr>
        <a:xfrm>
          <a:off x="0" y="0"/>
          <a:ext cx="0" cy="0"/>
          <a:chOff x="0" y="0"/>
          <a:chExt cx="0" cy="0"/>
        </a:xfrm>
      </p:grpSpPr>
      <p:sp>
        <p:nvSpPr>
          <p:cNvPr id="305"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06" name="Rectangle"/>
          <p:cNvSpPr/>
          <p:nvPr/>
        </p:nvSpPr>
        <p:spPr>
          <a:xfrm>
            <a:off x="11906" y="1821656"/>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07"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08"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09"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10"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graphicFrame>
        <p:nvGraphicFramePr>
          <p:cNvPr id="311" name="Table"/>
          <p:cNvGraphicFramePr/>
          <p:nvPr/>
        </p:nvGraphicFramePr>
        <p:xfrm>
          <a:off x="2375297" y="3583037"/>
          <a:ext cx="7441403" cy="2500313"/>
        </p:xfrm>
        <a:graphic>
          <a:graphicData uri="http://schemas.openxmlformats.org/drawingml/2006/table">
            <a:tbl>
              <a:tblPr firstRow="1" firstCol="1" lastRow="1"/>
              <a:tblGrid>
                <a:gridCol w="1860351">
                  <a:extLst>
                    <a:ext uri="{9D8B030D-6E8A-4147-A177-3AD203B41FA5}">
                      <a16:colId xmlns:a16="http://schemas.microsoft.com/office/drawing/2014/main" val="20000"/>
                    </a:ext>
                  </a:extLst>
                </a:gridCol>
                <a:gridCol w="1860351">
                  <a:extLst>
                    <a:ext uri="{9D8B030D-6E8A-4147-A177-3AD203B41FA5}">
                      <a16:colId xmlns:a16="http://schemas.microsoft.com/office/drawing/2014/main" val="20001"/>
                    </a:ext>
                  </a:extLst>
                </a:gridCol>
                <a:gridCol w="1860351">
                  <a:extLst>
                    <a:ext uri="{9D8B030D-6E8A-4147-A177-3AD203B41FA5}">
                      <a16:colId xmlns:a16="http://schemas.microsoft.com/office/drawing/2014/main" val="20002"/>
                    </a:ext>
                  </a:extLst>
                </a:gridCol>
                <a:gridCol w="1860351">
                  <a:extLst>
                    <a:ext uri="{9D8B030D-6E8A-4147-A177-3AD203B41FA5}">
                      <a16:colId xmlns:a16="http://schemas.microsoft.com/office/drawing/2014/main" val="20003"/>
                    </a:ext>
                  </a:extLst>
                </a:gridCol>
              </a:tblGrid>
              <a:tr h="500063">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extLst>
                  <a:ext uri="{0D108BD9-81ED-4DB2-BD59-A6C34878D82A}">
                    <a16:rowId xmlns:a16="http://schemas.microsoft.com/office/drawing/2014/main" val="10000"/>
                  </a:ext>
                </a:extLst>
              </a:tr>
              <a:tr h="500063">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extLst>
                  <a:ext uri="{0D108BD9-81ED-4DB2-BD59-A6C34878D82A}">
                    <a16:rowId xmlns:a16="http://schemas.microsoft.com/office/drawing/2014/main" val="10001"/>
                  </a:ext>
                </a:extLst>
              </a:tr>
              <a:tr h="500063">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extLst>
                  <a:ext uri="{0D108BD9-81ED-4DB2-BD59-A6C34878D82A}">
                    <a16:rowId xmlns:a16="http://schemas.microsoft.com/office/drawing/2014/main" val="10002"/>
                  </a:ext>
                </a:extLst>
              </a:tr>
              <a:tr h="500063">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tc>
                  <a:txBody>
                    <a:bodyPr/>
                    <a:lstStyle/>
                    <a:p>
                      <a:pPr defTabSz="914400">
                        <a:tabLst>
                          <a:tab pos="914400" algn="l"/>
                        </a:tabLst>
                        <a:defRPr sz="3600"/>
                      </a:pPr>
                      <a:endParaRPr sz="2500"/>
                    </a:p>
                  </a:txBody>
                  <a:tcPr marL="47625" marR="47625" marT="35719" marB="35719" anchor="ctr" horzOverflow="overflow"/>
                </a:tc>
                <a:extLst>
                  <a:ext uri="{0D108BD9-81ED-4DB2-BD59-A6C34878D82A}">
                    <a16:rowId xmlns:a16="http://schemas.microsoft.com/office/drawing/2014/main" val="10003"/>
                  </a:ext>
                </a:extLst>
              </a:tr>
              <a:tr h="500063">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tc>
                  <a:txBody>
                    <a:bodyPr/>
                    <a:lstStyle/>
                    <a:p>
                      <a:pPr defTabSz="914400">
                        <a:tabLst>
                          <a:tab pos="914400" algn="l"/>
                        </a:tabLst>
                        <a:defRPr sz="4000">
                          <a:effectLst>
                            <a:outerShdw blurRad="25400" dist="25400" dir="5400000" rotWithShape="0">
                              <a:srgbClr val="000000">
                                <a:alpha val="60000"/>
                              </a:srgbClr>
                            </a:outerShdw>
                          </a:effectLst>
                        </a:defRPr>
                      </a:pPr>
                      <a:endParaRPr sz="2800"/>
                    </a:p>
                  </a:txBody>
                  <a:tcPr marL="47625" marR="47625" marT="35719" marB="35719" anchor="ctr" horzOverflow="overflow"/>
                </a:tc>
                <a:extLst>
                  <a:ext uri="{0D108BD9-81ED-4DB2-BD59-A6C34878D82A}">
                    <a16:rowId xmlns:a16="http://schemas.microsoft.com/office/drawing/2014/main" val="10004"/>
                  </a:ext>
                </a:extLst>
              </a:tr>
            </a:tbl>
          </a:graphicData>
        </a:graphic>
      </p:graphicFrame>
      <p:sp>
        <p:nvSpPr>
          <p:cNvPr id="312"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313" name="Flight Spectrum"/>
          <p:cNvSpPr txBox="1">
            <a:spLocks noGrp="1"/>
          </p:cNvSpPr>
          <p:nvPr>
            <p:ph type="body" sz="quarter" idx="14"/>
          </p:nvPr>
        </p:nvSpPr>
        <p:spPr>
          <a:xfrm>
            <a:off x="1208445" y="2455750"/>
            <a:ext cx="9775112" cy="827534"/>
          </a:xfrm>
          <a:prstGeom prst="rect">
            <a:avLst/>
          </a:prstGeom>
          <a:ln>
            <a:noFill/>
          </a:ln>
        </p:spPr>
        <p:txBody>
          <a:bodyPr wrap="none">
            <a:spAutoFit/>
          </a:bodyPr>
          <a:lstStyle>
            <a:lvl1pPr marL="0" indent="0" algn="ctr">
              <a:spcBef>
                <a:spcPts val="0"/>
              </a:spcBef>
              <a:buSzTx/>
              <a:buNone/>
              <a:defRPr sz="4711"/>
            </a:lvl1pPr>
          </a:lstStyle>
          <a:p>
            <a:pPr lvl="0"/>
            <a:r>
              <a:rPr lang="tr-TR"/>
              <a:t>Asıl metin stillerini düzenlemek için tıklayın</a:t>
            </a:r>
          </a:p>
        </p:txBody>
      </p:sp>
      <p:sp>
        <p:nvSpPr>
          <p:cNvPr id="3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977263250"/>
      </p:ext>
    </p:extLst>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x" preserve="1">
  <p:cSld name="Title &amp; Chart">
    <p:spTree>
      <p:nvGrpSpPr>
        <p:cNvPr id="1" name=""/>
        <p:cNvGrpSpPr/>
        <p:nvPr/>
      </p:nvGrpSpPr>
      <p:grpSpPr>
        <a:xfrm>
          <a:off x="0" y="0"/>
          <a:ext cx="0" cy="0"/>
          <a:chOff x="0" y="0"/>
          <a:chExt cx="0" cy="0"/>
        </a:xfrm>
      </p:grpSpPr>
      <p:sp>
        <p:nvSpPr>
          <p:cNvPr id="321" name="Rectangle"/>
          <p:cNvSpPr/>
          <p:nvPr/>
        </p:nvSpPr>
        <p:spPr>
          <a:xfrm>
            <a:off x="0" y="0"/>
            <a:ext cx="12192000" cy="1893094"/>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22" name="Rectangle"/>
          <p:cNvSpPr/>
          <p:nvPr/>
        </p:nvSpPr>
        <p:spPr>
          <a:xfrm>
            <a:off x="11906" y="1821656"/>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23" name="Diamond"/>
          <p:cNvSpPr/>
          <p:nvPr/>
        </p:nvSpPr>
        <p:spPr>
          <a:xfrm>
            <a:off x="5953125"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24" name="Diamond"/>
          <p:cNvSpPr/>
          <p:nvPr/>
        </p:nvSpPr>
        <p:spPr>
          <a:xfrm>
            <a:off x="5798344"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25" name="Diamond"/>
          <p:cNvSpPr/>
          <p:nvPr/>
        </p:nvSpPr>
        <p:spPr>
          <a:xfrm>
            <a:off x="6107906" y="366117"/>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26"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graphicFrame>
        <p:nvGraphicFramePr>
          <p:cNvPr id="327" name="Mixed Chart"/>
          <p:cNvGraphicFramePr/>
          <p:nvPr/>
        </p:nvGraphicFramePr>
        <p:xfrm>
          <a:off x="2517934" y="3099680"/>
          <a:ext cx="6721317" cy="3355279"/>
        </p:xfrm>
        <a:graphic>
          <a:graphicData uri="http://schemas.openxmlformats.org/drawingml/2006/chart">
            <c:chart xmlns:c="http://schemas.openxmlformats.org/drawingml/2006/chart" xmlns:r="http://schemas.openxmlformats.org/officeDocument/2006/relationships" r:id="rId2"/>
          </a:graphicData>
        </a:graphic>
      </p:graphicFrame>
      <p:sp>
        <p:nvSpPr>
          <p:cNvPr id="328" name="delenit augue duis dolore te feugait"/>
          <p:cNvSpPr txBox="1">
            <a:spLocks noGrp="1"/>
          </p:cNvSpPr>
          <p:nvPr>
            <p:ph type="body" sz="quarter" idx="13"/>
          </p:nvPr>
        </p:nvSpPr>
        <p:spPr>
          <a:xfrm>
            <a:off x="3381375" y="731409"/>
            <a:ext cx="5417344" cy="751744"/>
          </a:xfrm>
          <a:prstGeom prst="rect">
            <a:avLst/>
          </a:prstGeom>
          <a:ln>
            <a:noFill/>
          </a:ln>
        </p:spPr>
        <p:txBody>
          <a:bodyPr>
            <a:spAutoFit/>
          </a:bodyPr>
          <a:lstStyle>
            <a:lvl1pPr marL="0" indent="0" algn="ctr">
              <a:spcBef>
                <a:spcPts val="703"/>
              </a:spcBef>
              <a:buSzTx/>
              <a:buNone/>
              <a:defRPr sz="2109" cap="all">
                <a:solidFill>
                  <a:srgbClr val="FDFDFB"/>
                </a:solidFill>
                <a:latin typeface="Helvetica Neue Bold Condensed"/>
                <a:ea typeface="Helvetica Neue Bold Condensed"/>
                <a:cs typeface="Helvetica Neue Bold Condensed"/>
                <a:sym typeface="Helvetica Neue Bold Condensed"/>
              </a:defRPr>
            </a:lvl1pPr>
          </a:lstStyle>
          <a:p>
            <a:pPr lvl="0"/>
            <a:r>
              <a:rPr lang="tr-TR"/>
              <a:t>Asıl metin stillerini düzenlemek için tıklayın</a:t>
            </a:r>
          </a:p>
        </p:txBody>
      </p:sp>
      <p:sp>
        <p:nvSpPr>
          <p:cNvPr id="329" name="Flight Spectrum"/>
          <p:cNvSpPr txBox="1">
            <a:spLocks noGrp="1"/>
          </p:cNvSpPr>
          <p:nvPr>
            <p:ph type="body" sz="quarter" idx="14"/>
          </p:nvPr>
        </p:nvSpPr>
        <p:spPr>
          <a:xfrm>
            <a:off x="1208445" y="2231653"/>
            <a:ext cx="9775112" cy="827534"/>
          </a:xfrm>
          <a:prstGeom prst="rect">
            <a:avLst/>
          </a:prstGeom>
          <a:ln>
            <a:noFill/>
          </a:ln>
        </p:spPr>
        <p:txBody>
          <a:bodyPr wrap="none">
            <a:spAutoFit/>
          </a:bodyPr>
          <a:lstStyle>
            <a:lvl1pPr marL="0" indent="0" algn="ctr">
              <a:spcBef>
                <a:spcPts val="0"/>
              </a:spcBef>
              <a:buSzTx/>
              <a:buNone/>
              <a:defRPr sz="4711"/>
            </a:lvl1pPr>
          </a:lstStyle>
          <a:p>
            <a:pPr lvl="0"/>
            <a:r>
              <a:rPr lang="tr-TR"/>
              <a:t>Asıl metin stillerini düzenlemek için tıklayın</a:t>
            </a:r>
          </a:p>
        </p:txBody>
      </p:sp>
      <p:sp>
        <p:nvSpPr>
          <p:cNvPr id="33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323856560"/>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42B88E-22C1-41B5-F596-9814EEEA312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EBBECCE-495C-A300-04EC-D5924B37EC5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2C26669-C5B6-4454-70F9-23B0A87C4C9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36C83B4-BB02-7709-6748-5ABC58965EF3}"/>
              </a:ext>
            </a:extLst>
          </p:cNvPr>
          <p:cNvSpPr>
            <a:spLocks noGrp="1"/>
          </p:cNvSpPr>
          <p:nvPr>
            <p:ph type="dt" sz="half" idx="10"/>
          </p:nvPr>
        </p:nvSpPr>
        <p:spPr/>
        <p:txBody>
          <a:bodyPr/>
          <a:lstStyle/>
          <a:p>
            <a:fld id="{921DADCB-2BE1-CF4D-82D6-9DEF05CE676D}" type="datetime1">
              <a:rPr lang="tr-TR" smtClean="0"/>
              <a:t>11.03.2026</a:t>
            </a:fld>
            <a:endParaRPr lang="tr-TR"/>
          </a:p>
        </p:txBody>
      </p:sp>
      <p:sp>
        <p:nvSpPr>
          <p:cNvPr id="6" name="Alt Bilgi Yer Tutucusu 5">
            <a:extLst>
              <a:ext uri="{FF2B5EF4-FFF2-40B4-BE49-F238E27FC236}">
                <a16:creationId xmlns:a16="http://schemas.microsoft.com/office/drawing/2014/main" id="{7316B3AB-91A7-312A-6135-92E7583423B7}"/>
              </a:ext>
            </a:extLst>
          </p:cNvPr>
          <p:cNvSpPr>
            <a:spLocks noGrp="1"/>
          </p:cNvSpPr>
          <p:nvPr>
            <p:ph type="ftr" sz="quarter" idx="11"/>
          </p:nvPr>
        </p:nvSpPr>
        <p:spPr/>
        <p:txBody>
          <a:bodyPr/>
          <a:lstStyle/>
          <a:p>
            <a:r>
              <a:rPr lang="tr-TR"/>
              <a:t>Sorumlu Yazar Unvan Ad Soyad Üviversite</a:t>
            </a:r>
          </a:p>
        </p:txBody>
      </p:sp>
      <p:sp>
        <p:nvSpPr>
          <p:cNvPr id="7" name="Slayt Numarası Yer Tutucusu 6">
            <a:extLst>
              <a:ext uri="{FF2B5EF4-FFF2-40B4-BE49-F238E27FC236}">
                <a16:creationId xmlns:a16="http://schemas.microsoft.com/office/drawing/2014/main" id="{4FE23362-2E22-09E8-6A05-E88DA15DD259}"/>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271160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635C0A-DF1F-8FCA-BC77-E4BDD592681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D3229E4-7757-0564-BFF8-374F079560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89381DF-7E40-8C05-348B-97FBF2D0ECB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5FBA94E-0731-18D0-9E4B-594CBCB746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492ACD0-8BF8-5EFA-6A56-358830B46B7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C3330B7-33FD-2BE7-ED6C-09A89C2DB08C}"/>
              </a:ext>
            </a:extLst>
          </p:cNvPr>
          <p:cNvSpPr>
            <a:spLocks noGrp="1"/>
          </p:cNvSpPr>
          <p:nvPr>
            <p:ph type="dt" sz="half" idx="10"/>
          </p:nvPr>
        </p:nvSpPr>
        <p:spPr/>
        <p:txBody>
          <a:bodyPr/>
          <a:lstStyle/>
          <a:p>
            <a:fld id="{52C3BCD7-3614-C44E-82E5-47488C6E4178}" type="datetime1">
              <a:rPr lang="tr-TR" smtClean="0"/>
              <a:t>11.03.2026</a:t>
            </a:fld>
            <a:endParaRPr lang="tr-TR"/>
          </a:p>
        </p:txBody>
      </p:sp>
      <p:sp>
        <p:nvSpPr>
          <p:cNvPr id="8" name="Alt Bilgi Yer Tutucusu 7">
            <a:extLst>
              <a:ext uri="{FF2B5EF4-FFF2-40B4-BE49-F238E27FC236}">
                <a16:creationId xmlns:a16="http://schemas.microsoft.com/office/drawing/2014/main" id="{B6216834-7522-59FA-E57C-95E06EF3D6B5}"/>
              </a:ext>
            </a:extLst>
          </p:cNvPr>
          <p:cNvSpPr>
            <a:spLocks noGrp="1"/>
          </p:cNvSpPr>
          <p:nvPr>
            <p:ph type="ftr" sz="quarter" idx="11"/>
          </p:nvPr>
        </p:nvSpPr>
        <p:spPr/>
        <p:txBody>
          <a:bodyPr/>
          <a:lstStyle/>
          <a:p>
            <a:r>
              <a:rPr lang="tr-TR"/>
              <a:t>Sorumlu Yazar Unvan Ad Soyad Üviversite</a:t>
            </a:r>
          </a:p>
        </p:txBody>
      </p:sp>
      <p:sp>
        <p:nvSpPr>
          <p:cNvPr id="9" name="Slayt Numarası Yer Tutucusu 8">
            <a:extLst>
              <a:ext uri="{FF2B5EF4-FFF2-40B4-BE49-F238E27FC236}">
                <a16:creationId xmlns:a16="http://schemas.microsoft.com/office/drawing/2014/main" id="{D9A63111-3E82-4E1A-1A1F-07A02BD14870}"/>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3588977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3CFB21-F35E-9706-D196-7AD759B79A2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9018034-2622-7759-6C49-54645D4E0803}"/>
              </a:ext>
            </a:extLst>
          </p:cNvPr>
          <p:cNvSpPr>
            <a:spLocks noGrp="1"/>
          </p:cNvSpPr>
          <p:nvPr>
            <p:ph type="dt" sz="half" idx="10"/>
          </p:nvPr>
        </p:nvSpPr>
        <p:spPr/>
        <p:txBody>
          <a:bodyPr/>
          <a:lstStyle/>
          <a:p>
            <a:fld id="{4F186D92-5A76-9D48-A3BA-7866FFF12653}" type="datetime1">
              <a:rPr lang="tr-TR" smtClean="0"/>
              <a:t>11.03.2026</a:t>
            </a:fld>
            <a:endParaRPr lang="tr-TR"/>
          </a:p>
        </p:txBody>
      </p:sp>
      <p:sp>
        <p:nvSpPr>
          <p:cNvPr id="4" name="Alt Bilgi Yer Tutucusu 3">
            <a:extLst>
              <a:ext uri="{FF2B5EF4-FFF2-40B4-BE49-F238E27FC236}">
                <a16:creationId xmlns:a16="http://schemas.microsoft.com/office/drawing/2014/main" id="{D1A6E10D-F174-3E2D-C5F6-B20FDBCC6964}"/>
              </a:ext>
            </a:extLst>
          </p:cNvPr>
          <p:cNvSpPr>
            <a:spLocks noGrp="1"/>
          </p:cNvSpPr>
          <p:nvPr>
            <p:ph type="ftr" sz="quarter" idx="11"/>
          </p:nvPr>
        </p:nvSpPr>
        <p:spPr/>
        <p:txBody>
          <a:bodyPr/>
          <a:lstStyle/>
          <a:p>
            <a:r>
              <a:rPr lang="tr-TR"/>
              <a:t>Sorumlu Yazar Unvan Ad Soyad Üviversite</a:t>
            </a:r>
          </a:p>
        </p:txBody>
      </p:sp>
      <p:sp>
        <p:nvSpPr>
          <p:cNvPr id="5" name="Slayt Numarası Yer Tutucusu 4">
            <a:extLst>
              <a:ext uri="{FF2B5EF4-FFF2-40B4-BE49-F238E27FC236}">
                <a16:creationId xmlns:a16="http://schemas.microsoft.com/office/drawing/2014/main" id="{BD2E6399-2B8B-A2F0-FC63-43A5008B0723}"/>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2854858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F31F2AB-96D9-2347-E8D0-169BC15A756A}"/>
              </a:ext>
            </a:extLst>
          </p:cNvPr>
          <p:cNvSpPr>
            <a:spLocks noGrp="1"/>
          </p:cNvSpPr>
          <p:nvPr>
            <p:ph type="dt" sz="half" idx="10"/>
          </p:nvPr>
        </p:nvSpPr>
        <p:spPr/>
        <p:txBody>
          <a:bodyPr/>
          <a:lstStyle/>
          <a:p>
            <a:fld id="{F268E9F6-BB75-1D47-86D5-7519EB5375C7}" type="datetime1">
              <a:rPr lang="tr-TR" smtClean="0"/>
              <a:t>11.03.2026</a:t>
            </a:fld>
            <a:endParaRPr lang="tr-TR"/>
          </a:p>
        </p:txBody>
      </p:sp>
      <p:sp>
        <p:nvSpPr>
          <p:cNvPr id="3" name="Alt Bilgi Yer Tutucusu 2">
            <a:extLst>
              <a:ext uri="{FF2B5EF4-FFF2-40B4-BE49-F238E27FC236}">
                <a16:creationId xmlns:a16="http://schemas.microsoft.com/office/drawing/2014/main" id="{5D4533C9-339A-6998-323C-4FD6CF8FC07C}"/>
              </a:ext>
            </a:extLst>
          </p:cNvPr>
          <p:cNvSpPr>
            <a:spLocks noGrp="1"/>
          </p:cNvSpPr>
          <p:nvPr>
            <p:ph type="ftr" sz="quarter" idx="11"/>
          </p:nvPr>
        </p:nvSpPr>
        <p:spPr/>
        <p:txBody>
          <a:bodyPr/>
          <a:lstStyle/>
          <a:p>
            <a:r>
              <a:rPr lang="tr-TR"/>
              <a:t>Sorumlu Yazar Unvan Ad Soyad Üviversite</a:t>
            </a:r>
          </a:p>
        </p:txBody>
      </p:sp>
      <p:sp>
        <p:nvSpPr>
          <p:cNvPr id="4" name="Slayt Numarası Yer Tutucusu 3">
            <a:extLst>
              <a:ext uri="{FF2B5EF4-FFF2-40B4-BE49-F238E27FC236}">
                <a16:creationId xmlns:a16="http://schemas.microsoft.com/office/drawing/2014/main" id="{ADA0DC5D-6D19-C11D-1ACE-ACCCE457CF53}"/>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2378849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62CC95-B4BF-FF90-03CA-E46CA76315F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6FF9DBA-8A97-2739-3686-4991E44713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6903F6E-D339-6FDE-2B45-AB2F7FE4AC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27ACF0C-BE74-A84A-EA2D-628264177F78}"/>
              </a:ext>
            </a:extLst>
          </p:cNvPr>
          <p:cNvSpPr>
            <a:spLocks noGrp="1"/>
          </p:cNvSpPr>
          <p:nvPr>
            <p:ph type="dt" sz="half" idx="10"/>
          </p:nvPr>
        </p:nvSpPr>
        <p:spPr/>
        <p:txBody>
          <a:bodyPr/>
          <a:lstStyle/>
          <a:p>
            <a:fld id="{07BD0EAC-38C9-7C4C-ABD2-A418C104A0DC}" type="datetime1">
              <a:rPr lang="tr-TR" smtClean="0"/>
              <a:t>11.03.2026</a:t>
            </a:fld>
            <a:endParaRPr lang="tr-TR"/>
          </a:p>
        </p:txBody>
      </p:sp>
      <p:sp>
        <p:nvSpPr>
          <p:cNvPr id="6" name="Alt Bilgi Yer Tutucusu 5">
            <a:extLst>
              <a:ext uri="{FF2B5EF4-FFF2-40B4-BE49-F238E27FC236}">
                <a16:creationId xmlns:a16="http://schemas.microsoft.com/office/drawing/2014/main" id="{5516870E-13B8-56BB-0B3A-66F64141BD51}"/>
              </a:ext>
            </a:extLst>
          </p:cNvPr>
          <p:cNvSpPr>
            <a:spLocks noGrp="1"/>
          </p:cNvSpPr>
          <p:nvPr>
            <p:ph type="ftr" sz="quarter" idx="11"/>
          </p:nvPr>
        </p:nvSpPr>
        <p:spPr/>
        <p:txBody>
          <a:bodyPr/>
          <a:lstStyle/>
          <a:p>
            <a:r>
              <a:rPr lang="tr-TR"/>
              <a:t>Sorumlu Yazar Unvan Ad Soyad Üviversite</a:t>
            </a:r>
          </a:p>
        </p:txBody>
      </p:sp>
      <p:sp>
        <p:nvSpPr>
          <p:cNvPr id="7" name="Slayt Numarası Yer Tutucusu 6">
            <a:extLst>
              <a:ext uri="{FF2B5EF4-FFF2-40B4-BE49-F238E27FC236}">
                <a16:creationId xmlns:a16="http://schemas.microsoft.com/office/drawing/2014/main" id="{1824AF4B-EA4A-874B-434D-BC57301674BE}"/>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2912655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9E18CC-CE89-A2F0-EB85-A33F5C10331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F635A00-8161-442D-F1C9-BAC4347243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58B4A0C-4730-5096-4B5F-3037B64B85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36A17B6-34A8-7690-A495-6C66D014D443}"/>
              </a:ext>
            </a:extLst>
          </p:cNvPr>
          <p:cNvSpPr>
            <a:spLocks noGrp="1"/>
          </p:cNvSpPr>
          <p:nvPr>
            <p:ph type="dt" sz="half" idx="10"/>
          </p:nvPr>
        </p:nvSpPr>
        <p:spPr/>
        <p:txBody>
          <a:bodyPr/>
          <a:lstStyle/>
          <a:p>
            <a:fld id="{C845C47B-CF78-8046-8B65-7CCEEDA7D207}" type="datetime1">
              <a:rPr lang="tr-TR" smtClean="0"/>
              <a:t>11.03.2026</a:t>
            </a:fld>
            <a:endParaRPr lang="tr-TR"/>
          </a:p>
        </p:txBody>
      </p:sp>
      <p:sp>
        <p:nvSpPr>
          <p:cNvPr id="6" name="Alt Bilgi Yer Tutucusu 5">
            <a:extLst>
              <a:ext uri="{FF2B5EF4-FFF2-40B4-BE49-F238E27FC236}">
                <a16:creationId xmlns:a16="http://schemas.microsoft.com/office/drawing/2014/main" id="{684C622E-FA98-5443-8094-40785A1D80AC}"/>
              </a:ext>
            </a:extLst>
          </p:cNvPr>
          <p:cNvSpPr>
            <a:spLocks noGrp="1"/>
          </p:cNvSpPr>
          <p:nvPr>
            <p:ph type="ftr" sz="quarter" idx="11"/>
          </p:nvPr>
        </p:nvSpPr>
        <p:spPr/>
        <p:txBody>
          <a:bodyPr/>
          <a:lstStyle/>
          <a:p>
            <a:r>
              <a:rPr lang="tr-TR"/>
              <a:t>Sorumlu Yazar Unvan Ad Soyad Üviversite</a:t>
            </a:r>
          </a:p>
        </p:txBody>
      </p:sp>
      <p:sp>
        <p:nvSpPr>
          <p:cNvPr id="7" name="Slayt Numarası Yer Tutucusu 6">
            <a:extLst>
              <a:ext uri="{FF2B5EF4-FFF2-40B4-BE49-F238E27FC236}">
                <a16:creationId xmlns:a16="http://schemas.microsoft.com/office/drawing/2014/main" id="{077EF332-44A0-BC57-69F5-465284334BFF}"/>
              </a:ext>
            </a:extLst>
          </p:cNvPr>
          <p:cNvSpPr>
            <a:spLocks noGrp="1"/>
          </p:cNvSpPr>
          <p:nvPr>
            <p:ph type="sldNum" sz="quarter" idx="12"/>
          </p:nvPr>
        </p:nvSpPr>
        <p:spPr/>
        <p:txBody>
          <a:bodyPr/>
          <a:lstStyle/>
          <a:p>
            <a:fld id="{4C10D478-E639-AD45-BFF5-89A0B0E8D484}" type="slidenum">
              <a:rPr lang="tr-TR" smtClean="0"/>
              <a:t>‹#›</a:t>
            </a:fld>
            <a:endParaRPr lang="tr-TR"/>
          </a:p>
        </p:txBody>
      </p:sp>
    </p:spTree>
    <p:extLst>
      <p:ext uri="{BB962C8B-B14F-4D97-AF65-F5344CB8AC3E}">
        <p14:creationId xmlns:p14="http://schemas.microsoft.com/office/powerpoint/2010/main" val="3999226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21" Type="http://schemas.openxmlformats.org/officeDocument/2006/relationships/theme" Target="../theme/theme2.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6000"/>
            <a:lum/>
          </a:blip>
          <a:srcRect/>
          <a:stretch>
            <a:fillRect l="3000" t="19000" r="3000" b="25000"/>
          </a:stretch>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C4FEA18-8650-36FE-C0B2-20522DE84D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AE1C2E0-AF4D-A947-1F0C-7950481CC6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6476C48-DD71-CB02-4BDF-1F1B50210B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C53A0C-9531-AD42-AC87-814FF772A912}" type="datetime1">
              <a:rPr lang="tr-TR" smtClean="0"/>
              <a:t>11.03.2026</a:t>
            </a:fld>
            <a:endParaRPr lang="tr-TR"/>
          </a:p>
        </p:txBody>
      </p:sp>
      <p:sp>
        <p:nvSpPr>
          <p:cNvPr id="5" name="Alt Bilgi Yer Tutucusu 4">
            <a:extLst>
              <a:ext uri="{FF2B5EF4-FFF2-40B4-BE49-F238E27FC236}">
                <a16:creationId xmlns:a16="http://schemas.microsoft.com/office/drawing/2014/main" id="{82C0B265-43A2-22D5-9423-B8F348C3EF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Sorumlu Yazar Unvan Ad Soyad Üviversite</a:t>
            </a:r>
          </a:p>
        </p:txBody>
      </p:sp>
      <p:sp>
        <p:nvSpPr>
          <p:cNvPr id="6" name="Slayt Numarası Yer Tutucusu 5">
            <a:extLst>
              <a:ext uri="{FF2B5EF4-FFF2-40B4-BE49-F238E27FC236}">
                <a16:creationId xmlns:a16="http://schemas.microsoft.com/office/drawing/2014/main" id="{E533A855-5CCE-CAFB-EB13-E94F547CCD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10D478-E639-AD45-BFF5-89A0B0E8D484}" type="slidenum">
              <a:rPr lang="tr-TR" smtClean="0"/>
              <a:t>‹#›</a:t>
            </a:fld>
            <a:endParaRPr lang="tr-TR"/>
          </a:p>
        </p:txBody>
      </p:sp>
    </p:spTree>
    <p:extLst>
      <p:ext uri="{BB962C8B-B14F-4D97-AF65-F5344CB8AC3E}">
        <p14:creationId xmlns:p14="http://schemas.microsoft.com/office/powerpoint/2010/main" val="2970117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22">
            <a:alphaModFix amt="6000"/>
            <a:lum/>
          </a:blip>
          <a:srcRect/>
          <a:stretch>
            <a:fillRect l="3000" t="19000" r="3000" b="25000"/>
          </a:stretch>
        </a:blipFill>
        <a:effectLst/>
      </p:bgPr>
    </p:bg>
    <p:spTree>
      <p:nvGrpSpPr>
        <p:cNvPr id="1" name=""/>
        <p:cNvGrpSpPr/>
        <p:nvPr/>
      </p:nvGrpSpPr>
      <p:grpSpPr>
        <a:xfrm>
          <a:off x="0" y="0"/>
          <a:ext cx="0" cy="0"/>
          <a:chOff x="0" y="0"/>
          <a:chExt cx="0" cy="0"/>
        </a:xfrm>
      </p:grpSpPr>
      <p:sp>
        <p:nvSpPr>
          <p:cNvPr id="2" name="Rectangle"/>
          <p:cNvSpPr/>
          <p:nvPr/>
        </p:nvSpPr>
        <p:spPr>
          <a:xfrm>
            <a:off x="0" y="0"/>
            <a:ext cx="12192000" cy="508992"/>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3" name="Rectangle"/>
          <p:cNvSpPr/>
          <p:nvPr/>
        </p:nvSpPr>
        <p:spPr>
          <a:xfrm>
            <a:off x="11906" y="437555"/>
            <a:ext cx="12180094" cy="133945"/>
          </a:xfrm>
          <a:prstGeom prst="rect">
            <a:avLst/>
          </a:prstGeom>
          <a:solidFill>
            <a:srgbClr val="FFFFFF">
              <a:alpha val="39000"/>
            </a:srgbClr>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4" name="Rectangle"/>
          <p:cNvSpPr/>
          <p:nvPr/>
        </p:nvSpPr>
        <p:spPr>
          <a:xfrm>
            <a:off x="0" y="6795492"/>
            <a:ext cx="12192000" cy="71438"/>
          </a:xfrm>
          <a:prstGeom prst="rect">
            <a:avLst/>
          </a:prstGeom>
          <a:gradFill>
            <a:gsLst>
              <a:gs pos="0">
                <a:srgbClr val="BBFB5D"/>
              </a:gs>
              <a:gs pos="28928">
                <a:srgbClr val="B0FCB8"/>
              </a:gs>
              <a:gs pos="54112">
                <a:srgbClr val="82DDCC"/>
              </a:gs>
              <a:gs pos="78527">
                <a:srgbClr val="30ABC6"/>
              </a:gs>
              <a:gs pos="100000">
                <a:srgbClr val="116FCE"/>
              </a:gs>
            </a:gsLst>
          </a:gra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5" name="Diamond"/>
          <p:cNvSpPr/>
          <p:nvPr/>
        </p:nvSpPr>
        <p:spPr>
          <a:xfrm>
            <a:off x="5953125" y="116086"/>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solidFill>
            <a:srgbClr val="FFFFFF"/>
          </a:solidFill>
          <a:ln w="25400">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6" name="Diamond"/>
          <p:cNvSpPr/>
          <p:nvPr/>
        </p:nvSpPr>
        <p:spPr>
          <a:xfrm>
            <a:off x="5798344" y="116086"/>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7" name="Diamond"/>
          <p:cNvSpPr/>
          <p:nvPr/>
        </p:nvSpPr>
        <p:spPr>
          <a:xfrm>
            <a:off x="6107906" y="116086"/>
            <a:ext cx="285750" cy="21431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21600"/>
                </a:lnTo>
                <a:lnTo>
                  <a:pt x="21600" y="10800"/>
                </a:lnTo>
                <a:lnTo>
                  <a:pt x="10800" y="0"/>
                </a:lnTo>
                <a:close/>
              </a:path>
            </a:pathLst>
          </a:custGeom>
          <a:ln w="12700">
            <a:solidFill>
              <a:srgbClr val="FFFFFF"/>
            </a:solidFill>
            <a:miter lim="400000"/>
          </a:ln>
        </p:spPr>
        <p:txBody>
          <a:bodyPr lIns="35719" tIns="35719" rIns="35719" bIns="35719" anchor="ctr"/>
          <a:lstStyle/>
          <a:p>
            <a:pPr>
              <a:defRPr sz="4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12"/>
          </a:p>
        </p:txBody>
      </p:sp>
      <p:sp>
        <p:nvSpPr>
          <p:cNvPr id="8" name="Title Text"/>
          <p:cNvSpPr txBox="1">
            <a:spLocks noGrp="1"/>
          </p:cNvSpPr>
          <p:nvPr>
            <p:ph type="title"/>
          </p:nvPr>
        </p:nvSpPr>
        <p:spPr>
          <a:xfrm>
            <a:off x="1190625" y="178594"/>
            <a:ext cx="9810750" cy="1714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p>
            <a:r>
              <a:t>Title Text</a:t>
            </a:r>
          </a:p>
        </p:txBody>
      </p:sp>
      <p:sp>
        <p:nvSpPr>
          <p:cNvPr id="9" name="Body Level One…"/>
          <p:cNvSpPr txBox="1">
            <a:spLocks noGrp="1"/>
          </p:cNvSpPr>
          <p:nvPr>
            <p:ph type="body" idx="1"/>
          </p:nvPr>
        </p:nvSpPr>
        <p:spPr>
          <a:xfrm>
            <a:off x="1178719" y="1107281"/>
            <a:ext cx="9810750" cy="5072063"/>
          </a:xfrm>
          <a:prstGeom prst="rect">
            <a:avLst/>
          </a:prstGeom>
          <a:ln w="12700">
            <a:solidFill>
              <a:srgbClr val="F7F7F7"/>
            </a:solidFill>
            <a:miter lim="400000"/>
          </a:ln>
          <a:extLst>
            <a:ext uri="{C572A759-6A51-4108-AA02-DFA0A04FC94B}">
              <ma14:wrappingTextBoxFlag xmlns:ma14="http://schemas.microsoft.com/office/mac/drawingml/2011/main" xmlns="" val="1"/>
            </a:ext>
          </a:extLst>
        </p:spPr>
        <p:txBody>
          <a:bodyPr lIns="50800" tIns="50800" rIns="50800" bIns="50800" anchor="ctr"/>
          <a:lstStyle/>
          <a:p>
            <a:r>
              <a:t>Body Level One</a:t>
            </a:r>
          </a:p>
          <a:p>
            <a:pPr lvl="1"/>
            <a:r>
              <a:t>Body Level Two</a:t>
            </a:r>
          </a:p>
          <a:p>
            <a:pPr lvl="2"/>
            <a:r>
              <a:t>Body Level Three</a:t>
            </a:r>
          </a:p>
          <a:p>
            <a:pPr lvl="3"/>
            <a:r>
              <a:t>Body Level Four</a:t>
            </a:r>
          </a:p>
          <a:p>
            <a:pPr lvl="4"/>
            <a:r>
              <a:t>Body Level Five</a:t>
            </a:r>
          </a:p>
        </p:txBody>
      </p:sp>
      <p:sp>
        <p:nvSpPr>
          <p:cNvPr id="10" name="Slide Number"/>
          <p:cNvSpPr txBox="1">
            <a:spLocks noGrp="1"/>
          </p:cNvSpPr>
          <p:nvPr>
            <p:ph type="sldNum" sz="quarter" idx="2"/>
          </p:nvPr>
        </p:nvSpPr>
        <p:spPr>
          <a:xfrm>
            <a:off x="5929312" y="6471314"/>
            <a:ext cx="299762" cy="297389"/>
          </a:xfrm>
          <a:prstGeom prst="rect">
            <a:avLst/>
          </a:prstGeom>
          <a:ln w="12700">
            <a:miter lim="400000"/>
          </a:ln>
        </p:spPr>
        <p:txBody>
          <a:bodyPr wrap="none" lIns="50800" tIns="50800" rIns="50800" bIns="50800" anchor="b">
            <a:spAutoFit/>
          </a:bodyPr>
          <a:lstStyle>
            <a:lvl1pPr>
              <a:defRPr sz="1266">
                <a:solidFill>
                  <a:srgbClr val="000000"/>
                </a:solidFill>
                <a:latin typeface="Gill Sans"/>
                <a:ea typeface="Gill Sans"/>
                <a:cs typeface="Gill Sans"/>
                <a:sym typeface="Gill Sans"/>
              </a:defRPr>
            </a:lvl1pPr>
          </a:lstStyle>
          <a:p>
            <a:fld id="{86CB4B4D-7CA3-9044-876B-883B54F8677D}" type="slidenum">
              <a:t>‹#›</a:t>
            </a:fld>
            <a:endParaRPr/>
          </a:p>
        </p:txBody>
      </p:sp>
    </p:spTree>
    <p:extLst>
      <p:ext uri="{BB962C8B-B14F-4D97-AF65-F5344CB8AC3E}">
        <p14:creationId xmlns:p14="http://schemas.microsoft.com/office/powerpoint/2010/main" val="16419453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Lst>
  <p:transition spd="med"/>
  <p:hf sldNum="0" hdr="0"/>
  <p:txStyles>
    <p:titleStyle>
      <a:lvl1pPr marL="0" marR="0" indent="0"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1pPr>
      <a:lvl2pPr marL="0" marR="0" indent="160729"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2pPr>
      <a:lvl3pPr marL="0" marR="0" indent="321457"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3pPr>
      <a:lvl4pPr marL="0" marR="0" indent="482186"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4pPr>
      <a:lvl5pPr marL="0" marR="0" indent="642915"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5pPr>
      <a:lvl6pPr marL="0" marR="0" indent="803643"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6pPr>
      <a:lvl7pPr marL="0" marR="0" indent="964372"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7pPr>
      <a:lvl8pPr marL="0" marR="0" indent="1125101"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8pPr>
      <a:lvl9pPr marL="0" marR="0" indent="1285829" algn="ctr" defTabSz="410751" eaLnBrk="1" latinLnBrk="0" hangingPunct="1">
        <a:lnSpc>
          <a:spcPct val="100000"/>
        </a:lnSpc>
        <a:spcBef>
          <a:spcPts val="0"/>
        </a:spcBef>
        <a:spcAft>
          <a:spcPts val="0"/>
        </a:spcAft>
        <a:buClrTx/>
        <a:buSzTx/>
        <a:buFontTx/>
        <a:buNone/>
        <a:tabLst/>
        <a:defRPr sz="5906" b="0" i="0" u="none" strike="noStrike" cap="none" spc="0" baseline="0">
          <a:ln>
            <a:noFill/>
          </a:ln>
          <a:solidFill>
            <a:srgbClr val="000000"/>
          </a:solidFill>
          <a:uFillTx/>
          <a:latin typeface="Gill Sans"/>
          <a:ea typeface="Gill Sans"/>
          <a:cs typeface="Gill Sans"/>
          <a:sym typeface="Gill Sans"/>
        </a:defRPr>
      </a:lvl9pPr>
    </p:titleStyle>
    <p:bodyStyle>
      <a:lvl1pPr marL="223234" marR="0" indent="0" algn="l" defTabSz="410751" rtl="0" eaLnBrk="1" latinLnBrk="0" hangingPunct="1">
        <a:lnSpc>
          <a:spcPct val="100000"/>
        </a:lnSpc>
        <a:spcBef>
          <a:spcPts val="3375"/>
        </a:spcBef>
        <a:spcAft>
          <a:spcPts val="0"/>
        </a:spcAft>
        <a:buClrTx/>
        <a:buSzPct val="100000"/>
        <a:buFontTx/>
        <a:buNone/>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1pPr>
      <a:lvl2pPr marL="535762" marR="0" indent="0" algn="l" defTabSz="410751" rtl="0" eaLnBrk="1" latinLnBrk="0" hangingPunct="1">
        <a:lnSpc>
          <a:spcPct val="100000"/>
        </a:lnSpc>
        <a:spcBef>
          <a:spcPts val="3375"/>
        </a:spcBef>
        <a:spcAft>
          <a:spcPts val="0"/>
        </a:spcAft>
        <a:buClrTx/>
        <a:buSzPct val="100000"/>
        <a:buFontTx/>
        <a:buNone/>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2pPr>
      <a:lvl3pPr marL="848290" marR="0" indent="0" algn="l" defTabSz="410751" rtl="0" eaLnBrk="1" latinLnBrk="0" hangingPunct="1">
        <a:lnSpc>
          <a:spcPct val="100000"/>
        </a:lnSpc>
        <a:spcBef>
          <a:spcPts val="3375"/>
        </a:spcBef>
        <a:spcAft>
          <a:spcPts val="0"/>
        </a:spcAft>
        <a:buClrTx/>
        <a:buSzPct val="100000"/>
        <a:buFontTx/>
        <a:buNone/>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3pPr>
      <a:lvl4pPr marL="1160818" marR="0" indent="0" algn="l" defTabSz="410751" rtl="0" eaLnBrk="1" latinLnBrk="0" hangingPunct="1">
        <a:lnSpc>
          <a:spcPct val="100000"/>
        </a:lnSpc>
        <a:spcBef>
          <a:spcPts val="3375"/>
        </a:spcBef>
        <a:spcAft>
          <a:spcPts val="0"/>
        </a:spcAft>
        <a:buClrTx/>
        <a:buSzPct val="100000"/>
        <a:buFontTx/>
        <a:buNone/>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4pPr>
      <a:lvl5pPr marL="1473346" marR="0" indent="0" algn="l" defTabSz="410751" rtl="0" eaLnBrk="1" latinLnBrk="0" hangingPunct="1">
        <a:lnSpc>
          <a:spcPct val="100000"/>
        </a:lnSpc>
        <a:spcBef>
          <a:spcPts val="3375"/>
        </a:spcBef>
        <a:spcAft>
          <a:spcPts val="0"/>
        </a:spcAft>
        <a:buClrTx/>
        <a:buSzPct val="100000"/>
        <a:buFontTx/>
        <a:buNone/>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5pPr>
      <a:lvl6pPr marL="18599878" marR="0" indent="-16876509" algn="l" defTabSz="410751" rtl="0" eaLnBrk="1" latinLnBrk="0" hangingPunct="1">
        <a:lnSpc>
          <a:spcPct val="100000"/>
        </a:lnSpc>
        <a:spcBef>
          <a:spcPts val="3375"/>
        </a:spcBef>
        <a:spcAft>
          <a:spcPts val="0"/>
        </a:spcAft>
        <a:buClrTx/>
        <a:buSzPct val="100000"/>
        <a:buFontTx/>
        <a:buChar char="•"/>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6pPr>
      <a:lvl7pPr marL="18849900" marR="0" indent="-16876509" algn="l" defTabSz="410751" rtl="0" eaLnBrk="1" latinLnBrk="0" hangingPunct="1">
        <a:lnSpc>
          <a:spcPct val="100000"/>
        </a:lnSpc>
        <a:spcBef>
          <a:spcPts val="3375"/>
        </a:spcBef>
        <a:spcAft>
          <a:spcPts val="0"/>
        </a:spcAft>
        <a:buClrTx/>
        <a:buSzPct val="100000"/>
        <a:buFontTx/>
        <a:buChar char="•"/>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7pPr>
      <a:lvl8pPr marL="19099922" marR="0" indent="-16876509" algn="l" defTabSz="410751" rtl="0" eaLnBrk="1" latinLnBrk="0" hangingPunct="1">
        <a:lnSpc>
          <a:spcPct val="100000"/>
        </a:lnSpc>
        <a:spcBef>
          <a:spcPts val="3375"/>
        </a:spcBef>
        <a:spcAft>
          <a:spcPts val="0"/>
        </a:spcAft>
        <a:buClrTx/>
        <a:buSzPct val="100000"/>
        <a:buFontTx/>
        <a:buChar char="•"/>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8pPr>
      <a:lvl9pPr marL="19349945" marR="0" indent="-16876509" algn="l" defTabSz="410751" rtl="0" eaLnBrk="1" latinLnBrk="0" hangingPunct="1">
        <a:lnSpc>
          <a:spcPct val="100000"/>
        </a:lnSpc>
        <a:spcBef>
          <a:spcPts val="3375"/>
        </a:spcBef>
        <a:spcAft>
          <a:spcPts val="0"/>
        </a:spcAft>
        <a:buClrTx/>
        <a:buSzPct val="100000"/>
        <a:buFontTx/>
        <a:buChar char="•"/>
        <a:tabLst/>
        <a:defRPr sz="2953"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9pPr>
    </p:bodyStyle>
    <p:otherStyle>
      <a:lvl1pPr marL="0" marR="0" indent="0"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1pPr>
      <a:lvl2pPr marL="0" marR="0" indent="160729"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2pPr>
      <a:lvl3pPr marL="0" marR="0" indent="321457"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3pPr>
      <a:lvl4pPr marL="0" marR="0" indent="482186"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4pPr>
      <a:lvl5pPr marL="0" marR="0" indent="642915"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5pPr>
      <a:lvl6pPr marL="0" marR="0" indent="803643"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6pPr>
      <a:lvl7pPr marL="0" marR="0" indent="964372"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7pPr>
      <a:lvl8pPr marL="0" marR="0" indent="1125101"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8pPr>
      <a:lvl9pPr marL="0" marR="0" indent="1285829" algn="ctr" defTabSz="410751" eaLnBrk="1" latinLnBrk="0" hangingPunct="1">
        <a:lnSpc>
          <a:spcPct val="100000"/>
        </a:lnSpc>
        <a:spcBef>
          <a:spcPts val="0"/>
        </a:spcBef>
        <a:spcAft>
          <a:spcPts val="0"/>
        </a:spcAft>
        <a:buClrTx/>
        <a:buSzTx/>
        <a:buFontTx/>
        <a:buNone/>
        <a:tabLst/>
        <a:defRPr sz="1266" b="0" i="0" u="none" strike="noStrike" cap="none" spc="0" baseline="0">
          <a:ln>
            <a:noFill/>
          </a:ln>
          <a:solidFill>
            <a:schemeClr val="tx1"/>
          </a:solidFill>
          <a:uFillTx/>
          <a:latin typeface="+mn-lt"/>
          <a:ea typeface="+mn-ea"/>
          <a:cs typeface="+mn-cs"/>
          <a:sym typeface="Gill San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delenit augue duis dolore te feugait"/>
          <p:cNvSpPr txBox="1">
            <a:spLocks noGrp="1"/>
          </p:cNvSpPr>
          <p:nvPr>
            <p:ph type="body" idx="13"/>
          </p:nvPr>
        </p:nvSpPr>
        <p:spPr>
          <a:xfrm>
            <a:off x="2693731" y="1513840"/>
            <a:ext cx="6804537" cy="646331"/>
          </a:xfrm>
          <a:prstGeom prst="rect">
            <a:avLst/>
          </a:prstGeom>
        </p:spPr>
        <p:txBody>
          <a:bodyPr/>
          <a:lstStyle/>
          <a:p>
            <a:r>
              <a:rPr lang="tr-TR" sz="40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BİLDİRİ BAŞLIĞI</a:t>
            </a:r>
            <a:endParaRPr sz="40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endParaRPr>
          </a:p>
        </p:txBody>
      </p:sp>
      <p:sp>
        <p:nvSpPr>
          <p:cNvPr id="11" name="Metin kutusu 10">
            <a:extLst>
              <a:ext uri="{FF2B5EF4-FFF2-40B4-BE49-F238E27FC236}">
                <a16:creationId xmlns:a16="http://schemas.microsoft.com/office/drawing/2014/main" id="{7A212B30-9012-9C8F-889E-767A91434136}"/>
              </a:ext>
            </a:extLst>
          </p:cNvPr>
          <p:cNvSpPr txBox="1"/>
          <p:nvPr/>
        </p:nvSpPr>
        <p:spPr>
          <a:xfrm>
            <a:off x="392469" y="3894878"/>
            <a:ext cx="3509590" cy="1200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Yazarın Adı-Soyadı</a:t>
            </a:r>
          </a:p>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Görev Yaptığı Kurum</a:t>
            </a:r>
          </a:p>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E-posta Adresi</a:t>
            </a:r>
          </a:p>
        </p:txBody>
      </p:sp>
      <p:sp>
        <p:nvSpPr>
          <p:cNvPr id="12" name="Metin kutusu 11">
            <a:extLst>
              <a:ext uri="{FF2B5EF4-FFF2-40B4-BE49-F238E27FC236}">
                <a16:creationId xmlns:a16="http://schemas.microsoft.com/office/drawing/2014/main" id="{42BBFD20-F1FC-7461-AC2E-37EAD692F050}"/>
              </a:ext>
            </a:extLst>
          </p:cNvPr>
          <p:cNvSpPr txBox="1"/>
          <p:nvPr/>
        </p:nvSpPr>
        <p:spPr>
          <a:xfrm>
            <a:off x="4159475" y="3914790"/>
            <a:ext cx="3509590" cy="1200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Yazarın Adı-Soyadı</a:t>
            </a:r>
          </a:p>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Görev Yaptığı Kurum</a:t>
            </a:r>
          </a:p>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E-posta Adresi</a:t>
            </a:r>
          </a:p>
        </p:txBody>
      </p:sp>
      <p:sp>
        <p:nvSpPr>
          <p:cNvPr id="13" name="Metin kutusu 12">
            <a:extLst>
              <a:ext uri="{FF2B5EF4-FFF2-40B4-BE49-F238E27FC236}">
                <a16:creationId xmlns:a16="http://schemas.microsoft.com/office/drawing/2014/main" id="{D6565EB2-9F4F-127B-BBF1-5D21183FFE7D}"/>
              </a:ext>
            </a:extLst>
          </p:cNvPr>
          <p:cNvSpPr txBox="1"/>
          <p:nvPr/>
        </p:nvSpPr>
        <p:spPr>
          <a:xfrm>
            <a:off x="7778357" y="3914790"/>
            <a:ext cx="3509590" cy="1200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Yazarın Adı-Soyadı</a:t>
            </a:r>
          </a:p>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Görev Yaptığı Kurum</a:t>
            </a:r>
          </a:p>
          <a:p>
            <a:pPr algn="ctr"/>
            <a:r>
              <a:rPr lang="tr-TR" sz="2400" dirty="0">
                <a:solidFill>
                  <a:srgbClr val="002060"/>
                </a:solidFill>
                <a:latin typeface="Times New Roman" panose="02020603050405020304" pitchFamily="18" charset="0"/>
                <a:ea typeface="Noteworthy Light" panose="02000400000000000000" pitchFamily="2" charset="0"/>
                <a:cs typeface="Times New Roman" panose="02020603050405020304" pitchFamily="18" charset="0"/>
              </a:rPr>
              <a:t>E-posta Adresi</a:t>
            </a:r>
          </a:p>
        </p:txBody>
      </p:sp>
      <p:pic>
        <p:nvPicPr>
          <p:cNvPr id="23" name="Resim 22">
            <a:extLst>
              <a:ext uri="{FF2B5EF4-FFF2-40B4-BE49-F238E27FC236}">
                <a16:creationId xmlns:a16="http://schemas.microsoft.com/office/drawing/2014/main" id="{E7F9F2B9-14ED-6437-1C53-1F85E28BDBFA}"/>
              </a:ext>
            </a:extLst>
          </p:cNvPr>
          <p:cNvPicPr>
            <a:picLocks noChangeAspect="1"/>
          </p:cNvPicPr>
          <p:nvPr/>
        </p:nvPicPr>
        <p:blipFill>
          <a:blip r:embed="rId2"/>
          <a:stretch>
            <a:fillRect/>
          </a:stretch>
        </p:blipFill>
        <p:spPr>
          <a:xfrm>
            <a:off x="837155" y="0"/>
            <a:ext cx="10154230" cy="1015423"/>
          </a:xfrm>
          <a:prstGeom prst="rect">
            <a:avLst/>
          </a:prstGeom>
        </p:spPr>
      </p:pic>
    </p:spTree>
    <p:extLst>
      <p:ext uri="{BB962C8B-B14F-4D97-AF65-F5344CB8AC3E}">
        <p14:creationId xmlns:p14="http://schemas.microsoft.com/office/powerpoint/2010/main" val="1197081566"/>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delenit augue duis dolore te feugait">
            <a:extLst>
              <a:ext uri="{FF2B5EF4-FFF2-40B4-BE49-F238E27FC236}">
                <a16:creationId xmlns:a16="http://schemas.microsoft.com/office/drawing/2014/main" id="{D6083AA1-10BC-EBFA-1694-9852C60C0AF1}"/>
              </a:ext>
            </a:extLst>
          </p:cNvPr>
          <p:cNvSpPr txBox="1">
            <a:spLocks/>
          </p:cNvSpPr>
          <p:nvPr/>
        </p:nvSpPr>
        <p:spPr>
          <a:xfrm>
            <a:off x="2063145" y="1664542"/>
            <a:ext cx="7638854" cy="2501006"/>
          </a:xfrm>
          <a:prstGeom prst="rect">
            <a:avLst/>
          </a:prstGeom>
          <a:ln w="12700">
            <a:noFill/>
            <a:miter lim="400000"/>
          </a:ln>
          <a:extLst>
            <a:ext uri="{C572A759-6A51-4108-AA02-DFA0A04FC94B}">
              <ma14:wrappingTextBoxFlag xmlns:ma14="http://schemas.microsoft.com/office/mac/drawingml/2011/main" xmlns="" val="1"/>
            </a:ext>
          </a:extLst>
        </p:spPr>
        <p:txBody>
          <a:bodyPr wrap="square" lIns="35719" tIns="35719" rIns="35719" bIns="35719" anchor="ctr">
            <a:spAutoFit/>
          </a:bodyPr>
          <a:lstStyle>
            <a:lvl1pPr marL="0" marR="0" indent="0" algn="ctr" defTabSz="584200" rtl="0" eaLnBrk="1" latinLnBrk="0" hangingPunct="1">
              <a:lnSpc>
                <a:spcPct val="100000"/>
              </a:lnSpc>
              <a:spcBef>
                <a:spcPts val="1000"/>
              </a:spcBef>
              <a:spcAft>
                <a:spcPts val="0"/>
              </a:spcAft>
              <a:buClrTx/>
              <a:buSzTx/>
              <a:buFontTx/>
              <a:buNone/>
              <a:tabLst/>
              <a:defRPr sz="3000" b="0" i="0" u="none" strike="noStrike" cap="all" spc="0" baseline="0">
                <a:ln>
                  <a:noFill/>
                </a:ln>
                <a:solidFill>
                  <a:srgbClr val="FDFDFB"/>
                </a:solidFill>
                <a:uFillTx/>
                <a:latin typeface="Helvetica Neue Bold Condensed"/>
                <a:ea typeface="Helvetica Neue Bold Condensed"/>
                <a:cs typeface="Helvetica Neue Bold Condensed"/>
                <a:sym typeface="Helvetica Neue Bold Condensed"/>
              </a:defRPr>
            </a:lvl1pPr>
            <a:lvl2pPr marL="762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2pPr>
            <a:lvl3pPr marL="1206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3pPr>
            <a:lvl4pPr marL="1651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4pPr>
            <a:lvl5pPr marL="2095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5pPr>
            <a:lvl6pPr marL="264541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6pPr>
            <a:lvl7pPr marL="268097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7pPr>
            <a:lvl8pPr marL="271653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8pPr>
            <a:lvl9pPr marL="275209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9pPr>
          </a:lstStyle>
          <a:p>
            <a:pPr defTabSz="410751">
              <a:spcBef>
                <a:spcPts val="703"/>
              </a:spcBef>
            </a:pPr>
            <a:r>
              <a:rPr lang="tr-TR" sz="4000" b="1" kern="0" dirty="0">
                <a:solidFill>
                  <a:srgbClr val="002060"/>
                </a:solidFill>
                <a:latin typeface="Times New Roman" panose="02020603050405020304" pitchFamily="18" charset="0"/>
                <a:cs typeface="Times New Roman" panose="02020603050405020304" pitchFamily="18" charset="0"/>
              </a:rPr>
              <a:t>Katılımınız ve Katkılarınız için Teşekkür Ederiz</a:t>
            </a:r>
          </a:p>
          <a:p>
            <a:pPr defTabSz="410751">
              <a:spcBef>
                <a:spcPts val="703"/>
              </a:spcBef>
            </a:pPr>
            <a:r>
              <a:rPr lang="tr-TR" sz="3200" b="1" kern="0" dirty="0">
                <a:solidFill>
                  <a:srgbClr val="002060"/>
                </a:solidFill>
                <a:latin typeface="Times New Roman" panose="02020603050405020304" pitchFamily="18" charset="0"/>
                <a:cs typeface="Times New Roman" panose="02020603050405020304" pitchFamily="18" charset="0"/>
              </a:rPr>
              <a:t>BİLDİRİ BAŞLIĞI</a:t>
            </a:r>
          </a:p>
        </p:txBody>
      </p:sp>
      <p:sp>
        <p:nvSpPr>
          <p:cNvPr id="21" name="Metin kutusu 20">
            <a:extLst>
              <a:ext uri="{FF2B5EF4-FFF2-40B4-BE49-F238E27FC236}">
                <a16:creationId xmlns:a16="http://schemas.microsoft.com/office/drawing/2014/main" id="{FCCF21BE-ECAC-5EA4-F8A9-D83548381930}"/>
              </a:ext>
            </a:extLst>
          </p:cNvPr>
          <p:cNvSpPr txBox="1"/>
          <p:nvPr/>
        </p:nvSpPr>
        <p:spPr>
          <a:xfrm>
            <a:off x="1524000" y="5155802"/>
            <a:ext cx="3509590" cy="8712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Yazarın Adı-Soyadı</a:t>
            </a:r>
          </a:p>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Görev Yaptığı Kurum</a:t>
            </a:r>
          </a:p>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E-posta Adresi</a:t>
            </a:r>
          </a:p>
        </p:txBody>
      </p:sp>
      <p:sp>
        <p:nvSpPr>
          <p:cNvPr id="22" name="Metin kutusu 21">
            <a:extLst>
              <a:ext uri="{FF2B5EF4-FFF2-40B4-BE49-F238E27FC236}">
                <a16:creationId xmlns:a16="http://schemas.microsoft.com/office/drawing/2014/main" id="{CE0E7B88-6744-4170-675E-56E555A18712}"/>
              </a:ext>
            </a:extLst>
          </p:cNvPr>
          <p:cNvSpPr txBox="1"/>
          <p:nvPr/>
        </p:nvSpPr>
        <p:spPr>
          <a:xfrm>
            <a:off x="4234677" y="4896181"/>
            <a:ext cx="3509590" cy="11308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Sunum Yapan Yazarın </a:t>
            </a:r>
          </a:p>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Adı-Soyadı</a:t>
            </a:r>
          </a:p>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Görev Yaptığı Kurum</a:t>
            </a:r>
          </a:p>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E-posta Adresi</a:t>
            </a:r>
          </a:p>
        </p:txBody>
      </p:sp>
      <p:sp>
        <p:nvSpPr>
          <p:cNvPr id="23" name="Metin kutusu 22">
            <a:extLst>
              <a:ext uri="{FF2B5EF4-FFF2-40B4-BE49-F238E27FC236}">
                <a16:creationId xmlns:a16="http://schemas.microsoft.com/office/drawing/2014/main" id="{0B74A1B5-70EE-D232-A47A-2885F5C6962E}"/>
              </a:ext>
            </a:extLst>
          </p:cNvPr>
          <p:cNvSpPr txBox="1"/>
          <p:nvPr/>
        </p:nvSpPr>
        <p:spPr>
          <a:xfrm>
            <a:off x="7158412" y="5155802"/>
            <a:ext cx="3509590" cy="8712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Yazarın Adı-Soyadı</a:t>
            </a:r>
          </a:p>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Görev Yaptığı Kurum</a:t>
            </a:r>
          </a:p>
          <a:p>
            <a:pPr algn="ctr" defTabSz="410751" hangingPunct="0"/>
            <a:r>
              <a:rPr lang="tr-TR" sz="1687" kern="0" dirty="0">
                <a:solidFill>
                  <a:srgbClr val="002060"/>
                </a:solidFill>
                <a:latin typeface="Times New Roman" panose="02020603050405020304" pitchFamily="18" charset="0"/>
                <a:ea typeface="Helvetica Neue UltraLight"/>
                <a:cs typeface="Times New Roman" panose="02020603050405020304" pitchFamily="18" charset="0"/>
                <a:sym typeface="Helvetica Neue UltraLight"/>
              </a:rPr>
              <a:t>E-posta Adresi</a:t>
            </a:r>
          </a:p>
        </p:txBody>
      </p:sp>
      <p:pic>
        <p:nvPicPr>
          <p:cNvPr id="15" name="Resim 14">
            <a:extLst>
              <a:ext uri="{FF2B5EF4-FFF2-40B4-BE49-F238E27FC236}">
                <a16:creationId xmlns:a16="http://schemas.microsoft.com/office/drawing/2014/main" id="{98ADC0B3-2EB9-4ED6-B73F-4C8F5815F988}"/>
              </a:ext>
            </a:extLst>
          </p:cNvPr>
          <p:cNvPicPr>
            <a:picLocks noChangeAspect="1"/>
          </p:cNvPicPr>
          <p:nvPr/>
        </p:nvPicPr>
        <p:blipFill>
          <a:blip r:embed="rId2"/>
          <a:stretch>
            <a:fillRect/>
          </a:stretch>
        </p:blipFill>
        <p:spPr>
          <a:xfrm>
            <a:off x="1213024" y="0"/>
            <a:ext cx="9339097" cy="933910"/>
          </a:xfrm>
          <a:prstGeom prst="rect">
            <a:avLst/>
          </a:prstGeom>
        </p:spPr>
      </p:pic>
    </p:spTree>
    <p:extLst>
      <p:ext uri="{BB962C8B-B14F-4D97-AF65-F5344CB8AC3E}">
        <p14:creationId xmlns:p14="http://schemas.microsoft.com/office/powerpoint/2010/main" val="418040312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2" name="Resim 11">
            <a:extLst>
              <a:ext uri="{FF2B5EF4-FFF2-40B4-BE49-F238E27FC236}">
                <a16:creationId xmlns:a16="http://schemas.microsoft.com/office/drawing/2014/main" id="{93A23934-BAC9-8CA8-921E-47093A5DFF01}"/>
              </a:ext>
            </a:extLst>
          </p:cNvPr>
          <p:cNvPicPr>
            <a:picLocks noChangeAspect="1"/>
          </p:cNvPicPr>
          <p:nvPr/>
        </p:nvPicPr>
        <p:blipFill>
          <a:blip r:embed="rId2"/>
          <a:stretch>
            <a:fillRect/>
          </a:stretch>
        </p:blipFill>
        <p:spPr>
          <a:xfrm>
            <a:off x="3159759" y="0"/>
            <a:ext cx="5578951" cy="557895"/>
          </a:xfrm>
          <a:prstGeom prst="rect">
            <a:avLst/>
          </a:prstGeom>
        </p:spPr>
      </p:pic>
      <p:sp>
        <p:nvSpPr>
          <p:cNvPr id="16" name="Başlık 15">
            <a:extLst>
              <a:ext uri="{FF2B5EF4-FFF2-40B4-BE49-F238E27FC236}">
                <a16:creationId xmlns:a16="http://schemas.microsoft.com/office/drawing/2014/main" id="{B95350EC-95D0-5295-AA7E-6CC347F5262F}"/>
              </a:ext>
            </a:extLst>
          </p:cNvPr>
          <p:cNvSpPr>
            <a:spLocks noGrp="1"/>
          </p:cNvSpPr>
          <p:nvPr>
            <p:ph type="title"/>
          </p:nvPr>
        </p:nvSpPr>
        <p:spPr>
          <a:xfrm>
            <a:off x="838200" y="557895"/>
            <a:ext cx="10515600" cy="1325563"/>
          </a:xfrm>
        </p:spPr>
        <p:txBody>
          <a:bodyPr>
            <a:normAutofit/>
          </a:bodyPr>
          <a:lstStyle/>
          <a:p>
            <a:r>
              <a:rPr lang="tr-TR" altLang="tr-TR" sz="40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YAZIM KURALLARI</a:t>
            </a:r>
            <a:endParaRPr lang="tr-TR" sz="4000" dirty="0"/>
          </a:p>
        </p:txBody>
      </p:sp>
      <p:sp>
        <p:nvSpPr>
          <p:cNvPr id="17" name="İçerik Yer Tutucusu 16">
            <a:extLst>
              <a:ext uri="{FF2B5EF4-FFF2-40B4-BE49-F238E27FC236}">
                <a16:creationId xmlns:a16="http://schemas.microsoft.com/office/drawing/2014/main" id="{135BD5BE-8739-7C4A-FE59-6FF694C2637E}"/>
              </a:ext>
            </a:extLst>
          </p:cNvPr>
          <p:cNvSpPr>
            <a:spLocks noGrp="1"/>
          </p:cNvSpPr>
          <p:nvPr>
            <p:ph idx="1"/>
          </p:nvPr>
        </p:nvSpPr>
        <p:spPr/>
        <p:txBody>
          <a:bodyPr>
            <a:normAutofit/>
          </a:bodyPr>
          <a:lstStyle/>
          <a:p>
            <a:pPr algn="just" defTabSz="410751" hangingPunct="0">
              <a:lnSpc>
                <a:spcPct val="100000"/>
              </a:lnSpc>
              <a:spcBef>
                <a:spcPct val="0"/>
              </a:spcBef>
            </a:pPr>
            <a:r>
              <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Yazı tipi Times New Roman, Ana Başlıklar 40 Punto, Metin içi 28 punto ayarlanmalıdır. </a:t>
            </a: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r>
              <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Satır aralığı 1 </a:t>
            </a:r>
            <a:r>
              <a:rPr lang="tr-TR" altLang="tr-TR" kern="0" dirty="0" err="1">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pt</a:t>
            </a:r>
            <a:r>
              <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 olmalı ve paragraf geçişlerinde 1 satır aralığı boşluk kullanılmalıdır.</a:t>
            </a: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r>
              <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Her sayfada en fazla 6 satır kullanılmalıdır.</a:t>
            </a: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5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p:txBody>
      </p:sp>
      <p:sp>
        <p:nvSpPr>
          <p:cNvPr id="3" name="Alt Bilgi Yer Tutucusu 2">
            <a:extLst>
              <a:ext uri="{FF2B5EF4-FFF2-40B4-BE49-F238E27FC236}">
                <a16:creationId xmlns:a16="http://schemas.microsoft.com/office/drawing/2014/main" id="{5300558C-A9C3-D129-7E26-FA7D335F5DAA}"/>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2078863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2" name="Resim 11">
            <a:extLst>
              <a:ext uri="{FF2B5EF4-FFF2-40B4-BE49-F238E27FC236}">
                <a16:creationId xmlns:a16="http://schemas.microsoft.com/office/drawing/2014/main" id="{93A23934-BAC9-8CA8-921E-47093A5DFF01}"/>
              </a:ext>
            </a:extLst>
          </p:cNvPr>
          <p:cNvPicPr>
            <a:picLocks noChangeAspect="1"/>
          </p:cNvPicPr>
          <p:nvPr/>
        </p:nvPicPr>
        <p:blipFill>
          <a:blip r:embed="rId2"/>
          <a:stretch>
            <a:fillRect/>
          </a:stretch>
        </p:blipFill>
        <p:spPr>
          <a:xfrm>
            <a:off x="3159759" y="0"/>
            <a:ext cx="5578951" cy="557895"/>
          </a:xfrm>
          <a:prstGeom prst="rect">
            <a:avLst/>
          </a:prstGeom>
        </p:spPr>
      </p:pic>
      <p:sp>
        <p:nvSpPr>
          <p:cNvPr id="2" name="Başlık 1">
            <a:extLst>
              <a:ext uri="{FF2B5EF4-FFF2-40B4-BE49-F238E27FC236}">
                <a16:creationId xmlns:a16="http://schemas.microsoft.com/office/drawing/2014/main" id="{72E1ECDA-5C06-BA70-7A6F-DDED6B1B5F46}"/>
              </a:ext>
            </a:extLst>
          </p:cNvPr>
          <p:cNvSpPr>
            <a:spLocks noGrp="1"/>
          </p:cNvSpPr>
          <p:nvPr>
            <p:ph type="title"/>
          </p:nvPr>
        </p:nvSpPr>
        <p:spPr>
          <a:xfrm>
            <a:off x="838200" y="557895"/>
            <a:ext cx="10515600" cy="1325563"/>
          </a:xfrm>
        </p:spPr>
        <p:txBody>
          <a:bodyPr>
            <a:normAutofit/>
          </a:bodyPr>
          <a:lstStyle/>
          <a:p>
            <a:r>
              <a:rPr lang="tr-TR" sz="4000" dirty="0">
                <a:solidFill>
                  <a:schemeClr val="accent1">
                    <a:lumMod val="50000"/>
                  </a:schemeClr>
                </a:solidFill>
                <a:latin typeface="Times New Roman" panose="02020603050405020304" pitchFamily="18" charset="0"/>
                <a:cs typeface="Times New Roman" panose="02020603050405020304" pitchFamily="18" charset="0"/>
              </a:rPr>
              <a:t>GİRİŞ</a:t>
            </a:r>
          </a:p>
        </p:txBody>
      </p:sp>
      <p:sp>
        <p:nvSpPr>
          <p:cNvPr id="3" name="İçerik Yer Tutucusu 2">
            <a:extLst>
              <a:ext uri="{FF2B5EF4-FFF2-40B4-BE49-F238E27FC236}">
                <a16:creationId xmlns:a16="http://schemas.microsoft.com/office/drawing/2014/main" id="{A880477A-3921-01B9-5E53-3DE51C7CADE5}"/>
              </a:ext>
            </a:extLst>
          </p:cNvPr>
          <p:cNvSpPr>
            <a:spLocks noGrp="1"/>
          </p:cNvSpPr>
          <p:nvPr>
            <p:ph idx="1"/>
          </p:nvPr>
        </p:nvSpPr>
        <p:spPr/>
        <p:txBody>
          <a:bodyPr/>
          <a:lstStyle/>
          <a:p>
            <a:pPr algn="just" defTabSz="410751" hangingPunct="0">
              <a:lnSpc>
                <a:spcPct val="100000"/>
              </a:lnSpc>
              <a:spcBef>
                <a:spcPct val="0"/>
              </a:spcBef>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Giriş bölümünde, yapılan çalışmanın konusu, amacı ve önemi açıklanmalıdır. </a:t>
            </a:r>
          </a:p>
          <a:p>
            <a:pPr algn="just" defTabSz="410751" hangingPunct="0">
              <a:lnSpc>
                <a:spcPct val="100000"/>
              </a:lnSpc>
              <a:spcBef>
                <a:spcPct val="0"/>
              </a:spcBef>
            </a:pPr>
            <a:endPar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Not: Giriş bölümü en fazla 2 slaytta verilmelidir</a:t>
            </a:r>
            <a:r>
              <a:rPr lang="tr-TR" altLang="tr-TR" sz="3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 </a:t>
            </a:r>
          </a:p>
          <a:p>
            <a:endParaRPr lang="tr-TR" dirty="0"/>
          </a:p>
        </p:txBody>
      </p:sp>
      <p:sp>
        <p:nvSpPr>
          <p:cNvPr id="4" name="Veri Yer Tutucusu 3">
            <a:extLst>
              <a:ext uri="{FF2B5EF4-FFF2-40B4-BE49-F238E27FC236}">
                <a16:creationId xmlns:a16="http://schemas.microsoft.com/office/drawing/2014/main" id="{B98D26B8-3391-9BD3-7398-F4684A641D38}"/>
              </a:ext>
            </a:extLst>
          </p:cNvPr>
          <p:cNvSpPr>
            <a:spLocks noGrp="1"/>
          </p:cNvSpPr>
          <p:nvPr>
            <p:ph type="dt" sz="half" idx="10"/>
          </p:nvPr>
        </p:nvSpPr>
        <p:spPr/>
        <p:txBody>
          <a:bodyPr/>
          <a:lstStyle/>
          <a:p>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Alt Bilgi Yer Tutucusu 4">
            <a:extLst>
              <a:ext uri="{FF2B5EF4-FFF2-40B4-BE49-F238E27FC236}">
                <a16:creationId xmlns:a16="http://schemas.microsoft.com/office/drawing/2014/main" id="{6CA9D306-4497-05C8-6AE1-5968DD39BB8C}"/>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2347900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Resim 8">
            <a:extLst>
              <a:ext uri="{FF2B5EF4-FFF2-40B4-BE49-F238E27FC236}">
                <a16:creationId xmlns:a16="http://schemas.microsoft.com/office/drawing/2014/main" id="{2383AEDF-7B56-5DFD-80F2-52F7F7C2B8FC}"/>
              </a:ext>
            </a:extLst>
          </p:cNvPr>
          <p:cNvPicPr>
            <a:picLocks noChangeAspect="1"/>
          </p:cNvPicPr>
          <p:nvPr/>
        </p:nvPicPr>
        <p:blipFill>
          <a:blip r:embed="rId2"/>
          <a:stretch>
            <a:fillRect/>
          </a:stretch>
        </p:blipFill>
        <p:spPr>
          <a:xfrm>
            <a:off x="3042127" y="0"/>
            <a:ext cx="5787638" cy="578764"/>
          </a:xfrm>
          <a:prstGeom prst="rect">
            <a:avLst/>
          </a:prstGeom>
        </p:spPr>
      </p:pic>
      <p:sp>
        <p:nvSpPr>
          <p:cNvPr id="2" name="Başlık 1">
            <a:extLst>
              <a:ext uri="{FF2B5EF4-FFF2-40B4-BE49-F238E27FC236}">
                <a16:creationId xmlns:a16="http://schemas.microsoft.com/office/drawing/2014/main" id="{93E57388-D97D-E122-12F2-8497B227BDBC}"/>
              </a:ext>
            </a:extLst>
          </p:cNvPr>
          <p:cNvSpPr>
            <a:spLocks noGrp="1"/>
          </p:cNvSpPr>
          <p:nvPr>
            <p:ph type="title"/>
          </p:nvPr>
        </p:nvSpPr>
        <p:spPr>
          <a:xfrm>
            <a:off x="838200" y="578764"/>
            <a:ext cx="10515600" cy="1325563"/>
          </a:xfrm>
        </p:spPr>
        <p:txBody>
          <a:bodyPr>
            <a:normAutofit/>
          </a:bodyPr>
          <a:lstStyle/>
          <a:p>
            <a:r>
              <a:rPr lang="tr-TR" sz="4000" dirty="0">
                <a:solidFill>
                  <a:schemeClr val="accent1">
                    <a:lumMod val="50000"/>
                  </a:schemeClr>
                </a:solidFill>
                <a:latin typeface="Times New Roman" panose="02020603050405020304" pitchFamily="18" charset="0"/>
                <a:cs typeface="Times New Roman" panose="02020603050405020304" pitchFamily="18" charset="0"/>
              </a:rPr>
              <a:t>KAVRAMSAL ÇERÇEVE</a:t>
            </a:r>
          </a:p>
        </p:txBody>
      </p:sp>
      <p:sp>
        <p:nvSpPr>
          <p:cNvPr id="3" name="İçerik Yer Tutucusu 2">
            <a:extLst>
              <a:ext uri="{FF2B5EF4-FFF2-40B4-BE49-F238E27FC236}">
                <a16:creationId xmlns:a16="http://schemas.microsoft.com/office/drawing/2014/main" id="{EC5021A9-0F45-0CFE-A6D6-93DDA9D10263}"/>
              </a:ext>
            </a:extLst>
          </p:cNvPr>
          <p:cNvSpPr>
            <a:spLocks noGrp="1"/>
          </p:cNvSpPr>
          <p:nvPr>
            <p:ph idx="1"/>
          </p:nvPr>
        </p:nvSpPr>
        <p:spPr/>
        <p:txBody>
          <a:bodyPr/>
          <a:lstStyle/>
          <a:p>
            <a:pPr algn="just" defTabSz="410751" hangingPunct="0">
              <a:lnSpc>
                <a:spcPct val="100000"/>
              </a:lnSpc>
              <a:spcBef>
                <a:spcPct val="0"/>
              </a:spcBef>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Bu bölümde, yapılan çalışmada kullanılan teorik temellerden kısaca bahsedilmelidir. </a:t>
            </a:r>
          </a:p>
          <a:p>
            <a:pPr algn="just" defTabSz="410751" hangingPunct="0">
              <a:lnSpc>
                <a:spcPct val="100000"/>
              </a:lnSpc>
              <a:spcBef>
                <a:spcPct val="0"/>
              </a:spcBef>
            </a:pPr>
            <a:endPar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Not: Kavramsal çerçeve bölümü en fazla 2 slaytta verilmelidir. </a:t>
            </a:r>
          </a:p>
          <a:p>
            <a:endParaRPr lang="tr-TR" dirty="0"/>
          </a:p>
        </p:txBody>
      </p:sp>
      <p:sp>
        <p:nvSpPr>
          <p:cNvPr id="4" name="Veri Yer Tutucusu 3">
            <a:extLst>
              <a:ext uri="{FF2B5EF4-FFF2-40B4-BE49-F238E27FC236}">
                <a16:creationId xmlns:a16="http://schemas.microsoft.com/office/drawing/2014/main" id="{87C3512D-9E57-B977-9012-30A7C6C0FB79}"/>
              </a:ext>
            </a:extLst>
          </p:cNvPr>
          <p:cNvSpPr>
            <a:spLocks noGrp="1"/>
          </p:cNvSpPr>
          <p:nvPr>
            <p:ph type="dt" sz="half" idx="10"/>
          </p:nvPr>
        </p:nvSpPr>
        <p:spPr/>
        <p:txBody>
          <a:bodyPr/>
          <a:lstStyle/>
          <a:p>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Alt Bilgi Yer Tutucusu 4">
            <a:extLst>
              <a:ext uri="{FF2B5EF4-FFF2-40B4-BE49-F238E27FC236}">
                <a16:creationId xmlns:a16="http://schemas.microsoft.com/office/drawing/2014/main" id="{A1C082E9-0F51-BB71-6AF6-4E5FFB8B9A0C}"/>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70546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Resim 9">
            <a:extLst>
              <a:ext uri="{FF2B5EF4-FFF2-40B4-BE49-F238E27FC236}">
                <a16:creationId xmlns:a16="http://schemas.microsoft.com/office/drawing/2014/main" id="{5820FCC7-B157-1C28-46DE-11E76C7CF383}"/>
              </a:ext>
            </a:extLst>
          </p:cNvPr>
          <p:cNvPicPr>
            <a:picLocks noChangeAspect="1"/>
          </p:cNvPicPr>
          <p:nvPr/>
        </p:nvPicPr>
        <p:blipFill>
          <a:blip r:embed="rId2"/>
          <a:stretch>
            <a:fillRect/>
          </a:stretch>
        </p:blipFill>
        <p:spPr>
          <a:xfrm>
            <a:off x="3454400" y="20476"/>
            <a:ext cx="5442759" cy="544276"/>
          </a:xfrm>
          <a:prstGeom prst="rect">
            <a:avLst/>
          </a:prstGeom>
        </p:spPr>
      </p:pic>
      <p:sp>
        <p:nvSpPr>
          <p:cNvPr id="2" name="Başlık 1">
            <a:extLst>
              <a:ext uri="{FF2B5EF4-FFF2-40B4-BE49-F238E27FC236}">
                <a16:creationId xmlns:a16="http://schemas.microsoft.com/office/drawing/2014/main" id="{132CE53F-5B6A-7E36-1A0A-AC674A1E076D}"/>
              </a:ext>
            </a:extLst>
          </p:cNvPr>
          <p:cNvSpPr>
            <a:spLocks noGrp="1"/>
          </p:cNvSpPr>
          <p:nvPr>
            <p:ph type="title"/>
          </p:nvPr>
        </p:nvSpPr>
        <p:spPr>
          <a:xfrm>
            <a:off x="838200" y="564752"/>
            <a:ext cx="10515600" cy="1325563"/>
          </a:xfrm>
        </p:spPr>
        <p:txBody>
          <a:bodyPr>
            <a:normAutofit/>
          </a:bodyPr>
          <a:lstStyle/>
          <a:p>
            <a:r>
              <a:rPr lang="tr-TR" sz="4000" dirty="0">
                <a:solidFill>
                  <a:schemeClr val="accent1">
                    <a:lumMod val="50000"/>
                  </a:schemeClr>
                </a:solidFill>
                <a:latin typeface="Times New Roman" panose="02020603050405020304" pitchFamily="18" charset="0"/>
                <a:cs typeface="Times New Roman" panose="02020603050405020304" pitchFamily="18" charset="0"/>
              </a:rPr>
              <a:t>YÖNTEM</a:t>
            </a:r>
          </a:p>
        </p:txBody>
      </p:sp>
      <p:sp>
        <p:nvSpPr>
          <p:cNvPr id="3" name="İçerik Yer Tutucusu 2">
            <a:extLst>
              <a:ext uri="{FF2B5EF4-FFF2-40B4-BE49-F238E27FC236}">
                <a16:creationId xmlns:a16="http://schemas.microsoft.com/office/drawing/2014/main" id="{097C6A7D-F2EE-911B-512C-580A9A142CBC}"/>
              </a:ext>
            </a:extLst>
          </p:cNvPr>
          <p:cNvSpPr>
            <a:spLocks noGrp="1"/>
          </p:cNvSpPr>
          <p:nvPr>
            <p:ph idx="1"/>
          </p:nvPr>
        </p:nvSpPr>
        <p:spPr/>
        <p:txBody>
          <a:bodyPr>
            <a:normAutofit fontScale="25000" lnSpcReduction="20000"/>
          </a:bodyPr>
          <a:lstStyle/>
          <a:p>
            <a:pPr algn="just" defTabSz="410751" hangingPunct="0">
              <a:lnSpc>
                <a:spcPct val="120000"/>
              </a:lnSpc>
              <a:spcBef>
                <a:spcPct val="0"/>
              </a:spcBef>
            </a:pP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Yöntem bölümünde, </a:t>
            </a:r>
          </a:p>
          <a:p>
            <a:pPr algn="just" defTabSz="410751" hangingPunct="0">
              <a:lnSpc>
                <a:spcPct val="120000"/>
              </a:lnSpc>
              <a:spcBef>
                <a:spcPct val="0"/>
              </a:spcBef>
            </a:pP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a. Araştırma modeli</a:t>
            </a:r>
          </a:p>
          <a:p>
            <a:pPr algn="just" defTabSz="410751" hangingPunct="0">
              <a:lnSpc>
                <a:spcPct val="120000"/>
              </a:lnSpc>
              <a:spcBef>
                <a:spcPct val="0"/>
              </a:spcBef>
            </a:pP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b. Veri toplama yöntemi</a:t>
            </a:r>
          </a:p>
          <a:p>
            <a:pPr algn="just" defTabSz="410751" hangingPunct="0">
              <a:lnSpc>
                <a:spcPct val="120000"/>
              </a:lnSpc>
              <a:spcBef>
                <a:spcPct val="0"/>
              </a:spcBef>
            </a:pP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c. Evren ve örneklem </a:t>
            </a:r>
          </a:p>
          <a:p>
            <a:pPr algn="just" defTabSz="410751" hangingPunct="0">
              <a:lnSpc>
                <a:spcPct val="120000"/>
              </a:lnSpc>
              <a:spcBef>
                <a:spcPct val="0"/>
              </a:spcBef>
            </a:pP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d. Kullanılan istatistiksel teknik(</a:t>
            </a:r>
            <a:r>
              <a:rPr lang="tr-TR" altLang="tr-TR" sz="11200" kern="0" dirty="0" err="1">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ler</a:t>
            </a: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a:t>
            </a:r>
          </a:p>
          <a:p>
            <a:pPr algn="just" defTabSz="410751" hangingPunct="0">
              <a:lnSpc>
                <a:spcPct val="120000"/>
              </a:lnSpc>
              <a:spcBef>
                <a:spcPct val="0"/>
              </a:spcBef>
            </a:pP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e. Veri çözümleme yaklaşımı vb. yöntemsel konular açıklanmalıdır.</a:t>
            </a:r>
          </a:p>
          <a:p>
            <a:pPr algn="just" defTabSz="410751" hangingPunct="0">
              <a:lnSpc>
                <a:spcPct val="120000"/>
              </a:lnSpc>
              <a:spcBef>
                <a:spcPct val="0"/>
              </a:spcBef>
            </a:pPr>
            <a:r>
              <a:rPr lang="tr-TR" altLang="tr-TR" sz="11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Not: Yöntem bölümü en fazla 3 slaytta verilmelidir. </a:t>
            </a:r>
          </a:p>
          <a:p>
            <a:endParaRPr lang="tr-TR" dirty="0"/>
          </a:p>
        </p:txBody>
      </p:sp>
      <p:sp>
        <p:nvSpPr>
          <p:cNvPr id="4" name="Veri Yer Tutucusu 3">
            <a:extLst>
              <a:ext uri="{FF2B5EF4-FFF2-40B4-BE49-F238E27FC236}">
                <a16:creationId xmlns:a16="http://schemas.microsoft.com/office/drawing/2014/main" id="{BEDCB956-7DC5-1D6D-B8BB-251BA042D925}"/>
              </a:ext>
            </a:extLst>
          </p:cNvPr>
          <p:cNvSpPr>
            <a:spLocks noGrp="1"/>
          </p:cNvSpPr>
          <p:nvPr>
            <p:ph type="dt" sz="half" idx="10"/>
          </p:nvPr>
        </p:nvSpPr>
        <p:spPr/>
        <p:txBody>
          <a:bodyPr/>
          <a:lstStyle/>
          <a:p>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Alt Bilgi Yer Tutucusu 4">
            <a:extLst>
              <a:ext uri="{FF2B5EF4-FFF2-40B4-BE49-F238E27FC236}">
                <a16:creationId xmlns:a16="http://schemas.microsoft.com/office/drawing/2014/main" id="{796443A3-4029-32E0-7F64-891F49E7647A}"/>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1303556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elenit augue duis dolore te feugait">
            <a:extLst>
              <a:ext uri="{FF2B5EF4-FFF2-40B4-BE49-F238E27FC236}">
                <a16:creationId xmlns:a16="http://schemas.microsoft.com/office/drawing/2014/main" id="{E9332933-0095-2FFF-8443-056EFECF0AF5}"/>
              </a:ext>
            </a:extLst>
          </p:cNvPr>
          <p:cNvSpPr txBox="1">
            <a:spLocks/>
          </p:cNvSpPr>
          <p:nvPr/>
        </p:nvSpPr>
        <p:spPr>
          <a:xfrm>
            <a:off x="697584" y="198538"/>
            <a:ext cx="4823944" cy="1393010"/>
          </a:xfrm>
          <a:prstGeom prst="rect">
            <a:avLst/>
          </a:prstGeom>
          <a:ln w="12700">
            <a:noFill/>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marL="0" marR="0" indent="0" algn="ctr" defTabSz="584200" rtl="0" eaLnBrk="1" latinLnBrk="0" hangingPunct="1">
              <a:lnSpc>
                <a:spcPct val="100000"/>
              </a:lnSpc>
              <a:spcBef>
                <a:spcPts val="1000"/>
              </a:spcBef>
              <a:spcAft>
                <a:spcPts val="0"/>
              </a:spcAft>
              <a:buClrTx/>
              <a:buSzTx/>
              <a:buFontTx/>
              <a:buNone/>
              <a:tabLst/>
              <a:defRPr sz="3000" b="0" i="0" u="none" strike="noStrike" cap="all" spc="0" baseline="0">
                <a:ln>
                  <a:noFill/>
                </a:ln>
                <a:solidFill>
                  <a:srgbClr val="FDFDFB"/>
                </a:solidFill>
                <a:uFillTx/>
                <a:latin typeface="Helvetica Neue Bold Condensed"/>
                <a:ea typeface="Helvetica Neue Bold Condensed"/>
                <a:cs typeface="Helvetica Neue Bold Condensed"/>
                <a:sym typeface="Helvetica Neue Bold Condensed"/>
              </a:defRPr>
            </a:lvl1pPr>
            <a:lvl2pPr marL="762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2pPr>
            <a:lvl3pPr marL="1206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3pPr>
            <a:lvl4pPr marL="1651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4pPr>
            <a:lvl5pPr marL="2095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5pPr>
            <a:lvl6pPr marL="264541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6pPr>
            <a:lvl7pPr marL="268097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7pPr>
            <a:lvl8pPr marL="271653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8pPr>
            <a:lvl9pPr marL="275209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9pPr>
          </a:lstStyle>
          <a:p>
            <a:pPr algn="l" defTabSz="410751">
              <a:spcBef>
                <a:spcPts val="703"/>
              </a:spcBef>
            </a:pPr>
            <a:endParaRPr lang="tr-TR" sz="4000" b="1" kern="0" dirty="0">
              <a:solidFill>
                <a:srgbClr val="002060"/>
              </a:solidFill>
              <a:latin typeface="Optima" panose="02000503060000020004" pitchFamily="2" charset="0"/>
              <a:cs typeface="PHOSPHATE INLINE" panose="02000506050000020004" pitchFamily="2" charset="0"/>
            </a:endParaRPr>
          </a:p>
          <a:p>
            <a:pPr algn="l" defTabSz="410751">
              <a:spcBef>
                <a:spcPts val="703"/>
              </a:spcBef>
            </a:pPr>
            <a:endParaRPr lang="tr-TR" sz="4000" b="1" kern="0" dirty="0">
              <a:solidFill>
                <a:srgbClr val="002060"/>
              </a:solidFill>
              <a:latin typeface="Optima" panose="02000503060000020004" pitchFamily="2" charset="0"/>
              <a:cs typeface="PHOSPHATE INLINE" panose="02000506050000020004" pitchFamily="2" charset="0"/>
            </a:endParaRPr>
          </a:p>
        </p:txBody>
      </p:sp>
      <p:pic>
        <p:nvPicPr>
          <p:cNvPr id="10" name="Resim 9">
            <a:extLst>
              <a:ext uri="{FF2B5EF4-FFF2-40B4-BE49-F238E27FC236}">
                <a16:creationId xmlns:a16="http://schemas.microsoft.com/office/drawing/2014/main" id="{D7C3D0EE-08BC-B675-6051-124011D69D64}"/>
              </a:ext>
            </a:extLst>
          </p:cNvPr>
          <p:cNvPicPr>
            <a:picLocks noChangeAspect="1"/>
          </p:cNvPicPr>
          <p:nvPr/>
        </p:nvPicPr>
        <p:blipFill>
          <a:blip r:embed="rId2"/>
          <a:stretch>
            <a:fillRect/>
          </a:stretch>
        </p:blipFill>
        <p:spPr>
          <a:xfrm>
            <a:off x="3143102" y="41262"/>
            <a:ext cx="5476032" cy="547603"/>
          </a:xfrm>
          <a:prstGeom prst="rect">
            <a:avLst/>
          </a:prstGeom>
        </p:spPr>
      </p:pic>
      <p:sp>
        <p:nvSpPr>
          <p:cNvPr id="2" name="Başlık 1">
            <a:extLst>
              <a:ext uri="{FF2B5EF4-FFF2-40B4-BE49-F238E27FC236}">
                <a16:creationId xmlns:a16="http://schemas.microsoft.com/office/drawing/2014/main" id="{3E9A8982-3AE3-37FE-6E56-DE97F745A942}"/>
              </a:ext>
            </a:extLst>
          </p:cNvPr>
          <p:cNvSpPr>
            <a:spLocks noGrp="1"/>
          </p:cNvSpPr>
          <p:nvPr>
            <p:ph type="title"/>
          </p:nvPr>
        </p:nvSpPr>
        <p:spPr>
          <a:xfrm>
            <a:off x="844627" y="588865"/>
            <a:ext cx="10515600" cy="1325563"/>
          </a:xfrm>
        </p:spPr>
        <p:txBody>
          <a:bodyPr>
            <a:normAutofit/>
          </a:bodyPr>
          <a:lstStyle/>
          <a:p>
            <a:r>
              <a:rPr lang="tr-TR" sz="4000" dirty="0">
                <a:solidFill>
                  <a:schemeClr val="accent1">
                    <a:lumMod val="50000"/>
                  </a:schemeClr>
                </a:solidFill>
                <a:latin typeface="Times New Roman" panose="02020603050405020304" pitchFamily="18" charset="0"/>
                <a:cs typeface="Times New Roman" panose="02020603050405020304" pitchFamily="18" charset="0"/>
              </a:rPr>
              <a:t>BULGULAR</a:t>
            </a:r>
          </a:p>
        </p:txBody>
      </p:sp>
      <p:sp>
        <p:nvSpPr>
          <p:cNvPr id="4" name="İçerik Yer Tutucusu 3">
            <a:extLst>
              <a:ext uri="{FF2B5EF4-FFF2-40B4-BE49-F238E27FC236}">
                <a16:creationId xmlns:a16="http://schemas.microsoft.com/office/drawing/2014/main" id="{1E146D94-F347-DC69-AC6F-BB4985D51533}"/>
              </a:ext>
            </a:extLst>
          </p:cNvPr>
          <p:cNvSpPr txBox="1">
            <a:spLocks noGrp="1"/>
          </p:cNvSpPr>
          <p:nvPr>
            <p:ph idx="1"/>
          </p:nvPr>
        </p:nvSpPr>
        <p:spPr>
          <a:xfrm>
            <a:off x="838200" y="1825625"/>
            <a:ext cx="10515600" cy="227190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defTabSz="410751" hangingPunct="0">
              <a:lnSpc>
                <a:spcPct val="100000"/>
              </a:lnSpc>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Bu bölümde, analizler sonucunda ortaya çıkan bulgular verilmeli ve açıklanmalıdır.</a:t>
            </a:r>
          </a:p>
          <a:p>
            <a:pPr algn="just" defTabSz="410751" hangingPunct="0">
              <a:lnSpc>
                <a:spcPct val="100000"/>
              </a:lnSpc>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Not: Bulgular bölümü en fazla 5 slaytta verilmelidir.</a:t>
            </a:r>
            <a:r>
              <a:rPr lang="tr-TR" altLang="tr-TR" sz="32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 </a:t>
            </a:r>
          </a:p>
          <a:p>
            <a:pPr algn="just" defTabSz="410751" hangingPunct="0">
              <a:lnSpc>
                <a:spcPct val="150000"/>
              </a:lnSpc>
            </a:pPr>
            <a:endPar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p:txBody>
      </p:sp>
      <p:sp>
        <p:nvSpPr>
          <p:cNvPr id="3" name="Veri Yer Tutucusu 2">
            <a:extLst>
              <a:ext uri="{FF2B5EF4-FFF2-40B4-BE49-F238E27FC236}">
                <a16:creationId xmlns:a16="http://schemas.microsoft.com/office/drawing/2014/main" id="{66610F02-49BC-CB00-F1E4-E76989CAB99F}"/>
              </a:ext>
            </a:extLst>
          </p:cNvPr>
          <p:cNvSpPr>
            <a:spLocks noGrp="1"/>
          </p:cNvSpPr>
          <p:nvPr>
            <p:ph type="dt" sz="half" idx="10"/>
          </p:nvPr>
        </p:nvSpPr>
        <p:spPr/>
        <p:txBody>
          <a:bodyPr/>
          <a:lstStyle/>
          <a:p>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Alt Bilgi Yer Tutucusu 4">
            <a:extLst>
              <a:ext uri="{FF2B5EF4-FFF2-40B4-BE49-F238E27FC236}">
                <a16:creationId xmlns:a16="http://schemas.microsoft.com/office/drawing/2014/main" id="{B6F865EB-3F0D-8CCE-715C-D32A06455CF7}"/>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3887572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elenit augue duis dolore te feugait">
            <a:extLst>
              <a:ext uri="{FF2B5EF4-FFF2-40B4-BE49-F238E27FC236}">
                <a16:creationId xmlns:a16="http://schemas.microsoft.com/office/drawing/2014/main" id="{E9332933-0095-2FFF-8443-056EFECF0AF5}"/>
              </a:ext>
            </a:extLst>
          </p:cNvPr>
          <p:cNvSpPr txBox="1">
            <a:spLocks/>
          </p:cNvSpPr>
          <p:nvPr/>
        </p:nvSpPr>
        <p:spPr>
          <a:xfrm>
            <a:off x="358791" y="646515"/>
            <a:ext cx="6806115" cy="1208344"/>
          </a:xfrm>
          <a:prstGeom prst="rect">
            <a:avLst/>
          </a:prstGeom>
          <a:ln w="12700">
            <a:noFill/>
            <a:miter lim="400000"/>
          </a:ln>
          <a:extLst>
            <a:ext uri="{C572A759-6A51-4108-AA02-DFA0A04FC94B}">
              <ma14:wrappingTextBoxFlag xmlns:ma14="http://schemas.microsoft.com/office/mac/drawingml/2011/main" xmlns="" val="1"/>
            </a:ext>
          </a:extLst>
        </p:spPr>
        <p:txBody>
          <a:bodyPr wrap="square" lIns="35719" tIns="35719" rIns="35719" bIns="35719" anchor="ctr">
            <a:spAutoFit/>
          </a:bodyPr>
          <a:lstStyle>
            <a:lvl1pPr marL="0" marR="0" indent="0" algn="ctr" defTabSz="584200" rtl="0" eaLnBrk="1" latinLnBrk="0" hangingPunct="1">
              <a:lnSpc>
                <a:spcPct val="100000"/>
              </a:lnSpc>
              <a:spcBef>
                <a:spcPts val="1000"/>
              </a:spcBef>
              <a:spcAft>
                <a:spcPts val="0"/>
              </a:spcAft>
              <a:buClrTx/>
              <a:buSzTx/>
              <a:buFontTx/>
              <a:buNone/>
              <a:tabLst/>
              <a:defRPr sz="3000" b="0" i="0" u="none" strike="noStrike" cap="all" spc="0" baseline="0">
                <a:ln>
                  <a:noFill/>
                </a:ln>
                <a:solidFill>
                  <a:srgbClr val="FDFDFB"/>
                </a:solidFill>
                <a:uFillTx/>
                <a:latin typeface="Helvetica Neue Bold Condensed"/>
                <a:ea typeface="Helvetica Neue Bold Condensed"/>
                <a:cs typeface="Helvetica Neue Bold Condensed"/>
                <a:sym typeface="Helvetica Neue Bold Condensed"/>
              </a:defRPr>
            </a:lvl1pPr>
            <a:lvl2pPr marL="762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2pPr>
            <a:lvl3pPr marL="1206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3pPr>
            <a:lvl4pPr marL="1651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4pPr>
            <a:lvl5pPr marL="2095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5pPr>
            <a:lvl6pPr marL="264541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6pPr>
            <a:lvl7pPr marL="268097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7pPr>
            <a:lvl8pPr marL="271653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8pPr>
            <a:lvl9pPr marL="275209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9pPr>
          </a:lstStyle>
          <a:p>
            <a:pPr algn="l" defTabSz="410751">
              <a:spcBef>
                <a:spcPts val="703"/>
              </a:spcBef>
            </a:pPr>
            <a:endParaRPr lang="tr-TR" sz="4000" b="1" kern="0" dirty="0">
              <a:solidFill>
                <a:srgbClr val="002060"/>
              </a:solidFill>
              <a:latin typeface="Optima" panose="02000503060000020004" pitchFamily="2" charset="0"/>
              <a:cs typeface="PHOSPHATE INLINE" panose="02000506050000020004" pitchFamily="2" charset="0"/>
            </a:endParaRPr>
          </a:p>
          <a:p>
            <a:pPr algn="l" defTabSz="410751">
              <a:spcBef>
                <a:spcPts val="703"/>
              </a:spcBef>
            </a:pPr>
            <a:r>
              <a:rPr lang="tr-TR" sz="2800" b="1" kern="0" dirty="0">
                <a:solidFill>
                  <a:srgbClr val="002060"/>
                </a:solidFill>
                <a:latin typeface="Times New Roman" panose="02020603050405020304" pitchFamily="18" charset="0"/>
                <a:cs typeface="Times New Roman" panose="02020603050405020304" pitchFamily="18" charset="0"/>
              </a:rPr>
              <a:t> </a:t>
            </a:r>
          </a:p>
        </p:txBody>
      </p:sp>
      <p:pic>
        <p:nvPicPr>
          <p:cNvPr id="10" name="Resim 9">
            <a:extLst>
              <a:ext uri="{FF2B5EF4-FFF2-40B4-BE49-F238E27FC236}">
                <a16:creationId xmlns:a16="http://schemas.microsoft.com/office/drawing/2014/main" id="{21A43768-398B-BBE2-577E-A24E1CCCC62A}"/>
              </a:ext>
            </a:extLst>
          </p:cNvPr>
          <p:cNvPicPr>
            <a:picLocks noChangeAspect="1"/>
          </p:cNvPicPr>
          <p:nvPr/>
        </p:nvPicPr>
        <p:blipFill>
          <a:blip r:embed="rId2"/>
          <a:stretch>
            <a:fillRect/>
          </a:stretch>
        </p:blipFill>
        <p:spPr>
          <a:xfrm>
            <a:off x="3164800" y="0"/>
            <a:ext cx="5449456" cy="544945"/>
          </a:xfrm>
          <a:prstGeom prst="rect">
            <a:avLst/>
          </a:prstGeom>
        </p:spPr>
      </p:pic>
      <p:sp>
        <p:nvSpPr>
          <p:cNvPr id="2" name="Başlık 1">
            <a:extLst>
              <a:ext uri="{FF2B5EF4-FFF2-40B4-BE49-F238E27FC236}">
                <a16:creationId xmlns:a16="http://schemas.microsoft.com/office/drawing/2014/main" id="{81F1EA18-2B52-CB38-BF3F-D1D5198AFD8B}"/>
              </a:ext>
            </a:extLst>
          </p:cNvPr>
          <p:cNvSpPr>
            <a:spLocks noGrp="1"/>
          </p:cNvSpPr>
          <p:nvPr>
            <p:ph type="title"/>
          </p:nvPr>
        </p:nvSpPr>
        <p:spPr>
          <a:xfrm>
            <a:off x="838200" y="544945"/>
            <a:ext cx="10515600" cy="1325563"/>
          </a:xfrm>
        </p:spPr>
        <p:txBody>
          <a:bodyPr>
            <a:normAutofit/>
          </a:bodyPr>
          <a:lstStyle/>
          <a:p>
            <a:r>
              <a:rPr lang="tr-TR" sz="4000" dirty="0">
                <a:solidFill>
                  <a:schemeClr val="accent1">
                    <a:lumMod val="50000"/>
                  </a:schemeClr>
                </a:solidFill>
                <a:latin typeface="Times New Roman" panose="02020603050405020304" pitchFamily="18" charset="0"/>
                <a:cs typeface="Times New Roman" panose="02020603050405020304" pitchFamily="18" charset="0"/>
              </a:rPr>
              <a:t>SONUÇLAR VE TARTIŞMA</a:t>
            </a:r>
          </a:p>
        </p:txBody>
      </p:sp>
      <p:sp>
        <p:nvSpPr>
          <p:cNvPr id="3" name="İçerik Yer Tutucusu 2">
            <a:extLst>
              <a:ext uri="{FF2B5EF4-FFF2-40B4-BE49-F238E27FC236}">
                <a16:creationId xmlns:a16="http://schemas.microsoft.com/office/drawing/2014/main" id="{65D67864-09AB-0BD8-1525-B648852534AA}"/>
              </a:ext>
            </a:extLst>
          </p:cNvPr>
          <p:cNvSpPr>
            <a:spLocks noGrp="1"/>
          </p:cNvSpPr>
          <p:nvPr>
            <p:ph idx="1"/>
          </p:nvPr>
        </p:nvSpPr>
        <p:spPr/>
        <p:txBody>
          <a:bodyPr/>
          <a:lstStyle/>
          <a:p>
            <a:pPr algn="just" defTabSz="410751" hangingPunct="0">
              <a:lnSpc>
                <a:spcPct val="100000"/>
              </a:lnSpc>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Bu bölümde, çalışma sonucu açık bir dille ifade edilmeli ve tartışmaya yer verilmelidir.</a:t>
            </a:r>
          </a:p>
          <a:p>
            <a:pPr algn="just" defTabSz="410751" hangingPunct="0">
              <a:lnSpc>
                <a:spcPct val="100000"/>
              </a:lnSpc>
            </a:pPr>
            <a:endPar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Not: Sonuçlar ve Tartışma bölümü en fazla 5 slaytta verilmelidir. </a:t>
            </a:r>
          </a:p>
          <a:p>
            <a:endParaRPr lang="tr-TR" dirty="0"/>
          </a:p>
        </p:txBody>
      </p:sp>
      <p:sp>
        <p:nvSpPr>
          <p:cNvPr id="5" name="Alt Bilgi Yer Tutucusu 4">
            <a:extLst>
              <a:ext uri="{FF2B5EF4-FFF2-40B4-BE49-F238E27FC236}">
                <a16:creationId xmlns:a16="http://schemas.microsoft.com/office/drawing/2014/main" id="{3701F182-C081-31EF-DD12-F14C9FB49C9D}"/>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1485121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elenit augue duis dolore te feugait">
            <a:extLst>
              <a:ext uri="{FF2B5EF4-FFF2-40B4-BE49-F238E27FC236}">
                <a16:creationId xmlns:a16="http://schemas.microsoft.com/office/drawing/2014/main" id="{E9332933-0095-2FFF-8443-056EFECF0AF5}"/>
              </a:ext>
            </a:extLst>
          </p:cNvPr>
          <p:cNvSpPr txBox="1">
            <a:spLocks/>
          </p:cNvSpPr>
          <p:nvPr/>
        </p:nvSpPr>
        <p:spPr>
          <a:xfrm>
            <a:off x="2207302" y="260327"/>
            <a:ext cx="6806115" cy="1393010"/>
          </a:xfrm>
          <a:prstGeom prst="rect">
            <a:avLst/>
          </a:prstGeom>
          <a:ln w="12700">
            <a:noFill/>
            <a:miter lim="400000"/>
          </a:ln>
          <a:extLst>
            <a:ext uri="{C572A759-6A51-4108-AA02-DFA0A04FC94B}">
              <ma14:wrappingTextBoxFlag xmlns="" xmlns:ma14="http://schemas.microsoft.com/office/mac/drawingml/2011/main" val="1"/>
            </a:ext>
          </a:extLst>
        </p:spPr>
        <p:txBody>
          <a:bodyPr wrap="square" lIns="35719" tIns="35719" rIns="35719" bIns="35719" anchor="ctr">
            <a:spAutoFit/>
          </a:bodyPr>
          <a:lstStyle>
            <a:lvl1pPr marL="0" marR="0" indent="0" algn="ctr" defTabSz="584200" rtl="0" eaLnBrk="1" latinLnBrk="0" hangingPunct="1">
              <a:lnSpc>
                <a:spcPct val="100000"/>
              </a:lnSpc>
              <a:spcBef>
                <a:spcPts val="1000"/>
              </a:spcBef>
              <a:spcAft>
                <a:spcPts val="0"/>
              </a:spcAft>
              <a:buClrTx/>
              <a:buSzTx/>
              <a:buFontTx/>
              <a:buNone/>
              <a:tabLst/>
              <a:defRPr sz="3000" b="0" i="0" u="none" strike="noStrike" cap="all" spc="0" baseline="0">
                <a:ln>
                  <a:noFill/>
                </a:ln>
                <a:solidFill>
                  <a:srgbClr val="FDFDFB"/>
                </a:solidFill>
                <a:uFillTx/>
                <a:latin typeface="Helvetica Neue Bold Condensed"/>
                <a:ea typeface="Helvetica Neue Bold Condensed"/>
                <a:cs typeface="Helvetica Neue Bold Condensed"/>
                <a:sym typeface="Helvetica Neue Bold Condensed"/>
              </a:defRPr>
            </a:lvl1pPr>
            <a:lvl2pPr marL="762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2pPr>
            <a:lvl3pPr marL="1206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3pPr>
            <a:lvl4pPr marL="1651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4pPr>
            <a:lvl5pPr marL="2095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5pPr>
            <a:lvl6pPr marL="264541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6pPr>
            <a:lvl7pPr marL="268097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7pPr>
            <a:lvl8pPr marL="271653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8pPr>
            <a:lvl9pPr marL="275209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9pPr>
          </a:lstStyle>
          <a:p>
            <a:pPr algn="l" defTabSz="410751">
              <a:spcBef>
                <a:spcPts val="703"/>
              </a:spcBef>
            </a:pPr>
            <a:endParaRPr lang="tr-TR" sz="4000" b="1" kern="0" dirty="0">
              <a:solidFill>
                <a:srgbClr val="002060"/>
              </a:solidFill>
              <a:latin typeface="Optima" panose="02000503060000020004" pitchFamily="2" charset="0"/>
              <a:cs typeface="PHOSPHATE INLINE" panose="02000506050000020004" pitchFamily="2" charset="0"/>
            </a:endParaRPr>
          </a:p>
          <a:p>
            <a:pPr algn="l" defTabSz="410751">
              <a:spcBef>
                <a:spcPts val="703"/>
              </a:spcBef>
            </a:pPr>
            <a:endParaRPr lang="tr-TR" sz="4000" b="1" kern="0" dirty="0">
              <a:solidFill>
                <a:srgbClr val="002060"/>
              </a:solidFill>
              <a:latin typeface="Times New Roman" panose="02020603050405020304" pitchFamily="18" charset="0"/>
              <a:cs typeface="Times New Roman" panose="02020603050405020304" pitchFamily="18" charset="0"/>
            </a:endParaRPr>
          </a:p>
        </p:txBody>
      </p:sp>
      <p:pic>
        <p:nvPicPr>
          <p:cNvPr id="10" name="Resim 9">
            <a:extLst>
              <a:ext uri="{FF2B5EF4-FFF2-40B4-BE49-F238E27FC236}">
                <a16:creationId xmlns:a16="http://schemas.microsoft.com/office/drawing/2014/main" id="{C75801D3-CD10-6554-8CDE-5D28AA5367DC}"/>
              </a:ext>
            </a:extLst>
          </p:cNvPr>
          <p:cNvPicPr>
            <a:picLocks noChangeAspect="1"/>
          </p:cNvPicPr>
          <p:nvPr/>
        </p:nvPicPr>
        <p:blipFill>
          <a:blip r:embed="rId2"/>
          <a:stretch>
            <a:fillRect/>
          </a:stretch>
        </p:blipFill>
        <p:spPr>
          <a:xfrm>
            <a:off x="3168073" y="0"/>
            <a:ext cx="5465150" cy="546514"/>
          </a:xfrm>
          <a:prstGeom prst="rect">
            <a:avLst/>
          </a:prstGeom>
        </p:spPr>
      </p:pic>
      <p:sp>
        <p:nvSpPr>
          <p:cNvPr id="2" name="Başlık 1">
            <a:extLst>
              <a:ext uri="{FF2B5EF4-FFF2-40B4-BE49-F238E27FC236}">
                <a16:creationId xmlns:a16="http://schemas.microsoft.com/office/drawing/2014/main" id="{8BF1C73B-0942-1792-0E58-B36423F53A60}"/>
              </a:ext>
            </a:extLst>
          </p:cNvPr>
          <p:cNvSpPr>
            <a:spLocks noGrp="1"/>
          </p:cNvSpPr>
          <p:nvPr>
            <p:ph type="title"/>
          </p:nvPr>
        </p:nvSpPr>
        <p:spPr>
          <a:xfrm>
            <a:off x="838200" y="546514"/>
            <a:ext cx="10515600" cy="1325563"/>
          </a:xfrm>
        </p:spPr>
        <p:txBody>
          <a:bodyPr>
            <a:normAutofit/>
          </a:bodyPr>
          <a:lstStyle/>
          <a:p>
            <a:r>
              <a:rPr lang="tr-TR" sz="4000" dirty="0">
                <a:solidFill>
                  <a:schemeClr val="accent1">
                    <a:lumMod val="50000"/>
                  </a:schemeClr>
                </a:solidFill>
                <a:latin typeface="Times New Roman" panose="02020603050405020304" pitchFamily="18" charset="0"/>
                <a:cs typeface="Times New Roman" panose="02020603050405020304" pitchFamily="18" charset="0"/>
              </a:rPr>
              <a:t>ÖNERİLER</a:t>
            </a:r>
          </a:p>
        </p:txBody>
      </p:sp>
      <p:sp>
        <p:nvSpPr>
          <p:cNvPr id="3" name="İçerik Yer Tutucusu 2">
            <a:extLst>
              <a:ext uri="{FF2B5EF4-FFF2-40B4-BE49-F238E27FC236}">
                <a16:creationId xmlns:a16="http://schemas.microsoft.com/office/drawing/2014/main" id="{11C1949A-F39E-0B75-F578-E5BCEAD1DDF1}"/>
              </a:ext>
            </a:extLst>
          </p:cNvPr>
          <p:cNvSpPr>
            <a:spLocks noGrp="1"/>
          </p:cNvSpPr>
          <p:nvPr>
            <p:ph idx="1"/>
          </p:nvPr>
        </p:nvSpPr>
        <p:spPr/>
        <p:txBody>
          <a:bodyPr/>
          <a:lstStyle/>
          <a:p>
            <a:pPr algn="just" defTabSz="410751" hangingPunct="0">
              <a:lnSpc>
                <a:spcPct val="100000"/>
              </a:lnSpc>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Bu bölümde, çalışmanın kısıtlarından bahsedilmeli; teorik ve pratik öneriler sunulmalıdır.</a:t>
            </a:r>
          </a:p>
          <a:p>
            <a:pPr algn="just" defTabSz="410751" hangingPunct="0">
              <a:lnSpc>
                <a:spcPct val="100000"/>
              </a:lnSpc>
            </a:pPr>
            <a:endPar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endParaRPr>
          </a:p>
          <a:p>
            <a:pPr algn="just" defTabSz="410751" hangingPunct="0">
              <a:lnSpc>
                <a:spcPct val="100000"/>
              </a:lnSpc>
              <a:spcBef>
                <a:spcPct val="0"/>
              </a:spcBef>
            </a:pPr>
            <a:r>
              <a:rPr lang="tr-TR" altLang="tr-TR" sz="2800"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Not:  Öneriler bölümü en fazla 2 slaytta verilmelidir. </a:t>
            </a:r>
          </a:p>
          <a:p>
            <a:endParaRPr lang="tr-TR" dirty="0"/>
          </a:p>
        </p:txBody>
      </p:sp>
      <p:sp>
        <p:nvSpPr>
          <p:cNvPr id="4" name="Veri Yer Tutucusu 3">
            <a:extLst>
              <a:ext uri="{FF2B5EF4-FFF2-40B4-BE49-F238E27FC236}">
                <a16:creationId xmlns:a16="http://schemas.microsoft.com/office/drawing/2014/main" id="{3E594A06-20F4-A1AD-4CE1-DE1BE07D1737}"/>
              </a:ext>
            </a:extLst>
          </p:cNvPr>
          <p:cNvSpPr>
            <a:spLocks noGrp="1"/>
          </p:cNvSpPr>
          <p:nvPr>
            <p:ph type="dt" sz="half" idx="10"/>
          </p:nvPr>
        </p:nvSpPr>
        <p:spPr/>
        <p:txBody>
          <a:bodyPr/>
          <a:lstStyle/>
          <a:p>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Alt Bilgi Yer Tutucusu 4">
            <a:extLst>
              <a:ext uri="{FF2B5EF4-FFF2-40B4-BE49-F238E27FC236}">
                <a16:creationId xmlns:a16="http://schemas.microsoft.com/office/drawing/2014/main" id="{5E844BB1-4388-12BE-68C7-EEDBEE294704}"/>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3442136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elenit augue duis dolore te feugait">
            <a:extLst>
              <a:ext uri="{FF2B5EF4-FFF2-40B4-BE49-F238E27FC236}">
                <a16:creationId xmlns:a16="http://schemas.microsoft.com/office/drawing/2014/main" id="{E9332933-0095-2FFF-8443-056EFECF0AF5}"/>
              </a:ext>
            </a:extLst>
          </p:cNvPr>
          <p:cNvSpPr txBox="1">
            <a:spLocks/>
          </p:cNvSpPr>
          <p:nvPr/>
        </p:nvSpPr>
        <p:spPr>
          <a:xfrm>
            <a:off x="456534" y="15499"/>
            <a:ext cx="6722032" cy="1913665"/>
          </a:xfrm>
          <a:prstGeom prst="rect">
            <a:avLst/>
          </a:prstGeom>
          <a:ln w="12700">
            <a:noFill/>
            <a:miter lim="400000"/>
          </a:ln>
          <a:extLst>
            <a:ext uri="{C572A759-6A51-4108-AA02-DFA0A04FC94B}">
              <ma14:wrappingTextBoxFlag xmlns:ma14="http://schemas.microsoft.com/office/mac/drawingml/2011/main" xmlns="" val="1"/>
            </a:ext>
          </a:extLst>
        </p:spPr>
        <p:txBody>
          <a:bodyPr wrap="square" lIns="35719" tIns="35719" rIns="35719" bIns="35719" anchor="ctr">
            <a:spAutoFit/>
          </a:bodyPr>
          <a:lstStyle>
            <a:lvl1pPr marL="0" marR="0" indent="0" algn="ctr" defTabSz="584200" rtl="0" eaLnBrk="1" latinLnBrk="0" hangingPunct="1">
              <a:lnSpc>
                <a:spcPct val="100000"/>
              </a:lnSpc>
              <a:spcBef>
                <a:spcPts val="1000"/>
              </a:spcBef>
              <a:spcAft>
                <a:spcPts val="0"/>
              </a:spcAft>
              <a:buClrTx/>
              <a:buSzTx/>
              <a:buFontTx/>
              <a:buNone/>
              <a:tabLst/>
              <a:defRPr sz="3000" b="0" i="0" u="none" strike="noStrike" cap="all" spc="0" baseline="0">
                <a:ln>
                  <a:noFill/>
                </a:ln>
                <a:solidFill>
                  <a:srgbClr val="FDFDFB"/>
                </a:solidFill>
                <a:uFillTx/>
                <a:latin typeface="Helvetica Neue Bold Condensed"/>
                <a:ea typeface="Helvetica Neue Bold Condensed"/>
                <a:cs typeface="Helvetica Neue Bold Condensed"/>
                <a:sym typeface="Helvetica Neue Bold Condensed"/>
              </a:defRPr>
            </a:lvl1pPr>
            <a:lvl2pPr marL="762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2pPr>
            <a:lvl3pPr marL="1206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3pPr>
            <a:lvl4pPr marL="16510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4pPr>
            <a:lvl5pPr marL="2095500" marR="0" indent="0" algn="l" defTabSz="584200" rtl="0" eaLnBrk="1" latinLnBrk="0" hangingPunct="1">
              <a:lnSpc>
                <a:spcPct val="100000"/>
              </a:lnSpc>
              <a:spcBef>
                <a:spcPts val="4800"/>
              </a:spcBef>
              <a:spcAft>
                <a:spcPts val="0"/>
              </a:spcAft>
              <a:buClrTx/>
              <a:buSzPct val="100000"/>
              <a:buFontTx/>
              <a:buNone/>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5pPr>
            <a:lvl6pPr marL="264541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6pPr>
            <a:lvl7pPr marL="268097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7pPr>
            <a:lvl8pPr marL="271653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8pPr>
            <a:lvl9pPr marL="27520900" marR="0" indent="-24003000" algn="l" defTabSz="584200" rtl="0" eaLnBrk="1" latinLnBrk="0" hangingPunct="1">
              <a:lnSpc>
                <a:spcPct val="100000"/>
              </a:lnSpc>
              <a:spcBef>
                <a:spcPts val="4800"/>
              </a:spcBef>
              <a:spcAft>
                <a:spcPts val="0"/>
              </a:spcAft>
              <a:buClrTx/>
              <a:buSzPct val="100000"/>
              <a:buFontTx/>
              <a:buChar char="•"/>
              <a:tabLst/>
              <a:defRPr sz="4200" b="0" i="0" u="none" strike="noStrike" cap="none" spc="0" baseline="0">
                <a:ln>
                  <a:noFill/>
                </a:ln>
                <a:solidFill>
                  <a:srgbClr val="5B5A5B"/>
                </a:solidFill>
                <a:uFillTx/>
                <a:latin typeface="Helvetica Neue UltraLight"/>
                <a:ea typeface="Helvetica Neue UltraLight"/>
                <a:cs typeface="Helvetica Neue UltraLight"/>
                <a:sym typeface="Helvetica Neue UltraLight"/>
              </a:defRPr>
            </a:lvl9pPr>
          </a:lstStyle>
          <a:p>
            <a:pPr algn="l" defTabSz="410751">
              <a:spcBef>
                <a:spcPts val="703"/>
              </a:spcBef>
            </a:pPr>
            <a:endParaRPr lang="tr-TR" sz="4000" b="1" kern="0" dirty="0">
              <a:solidFill>
                <a:srgbClr val="002060"/>
              </a:solidFill>
              <a:latin typeface="Optima" panose="02000503060000020004" pitchFamily="2" charset="0"/>
              <a:cs typeface="PHOSPHATE INLINE" panose="02000506050000020004" pitchFamily="2" charset="0"/>
            </a:endParaRPr>
          </a:p>
          <a:p>
            <a:pPr algn="l" defTabSz="410751">
              <a:spcBef>
                <a:spcPts val="703"/>
              </a:spcBef>
            </a:pPr>
            <a:endParaRPr lang="tr-TR" sz="4000" b="1" kern="0" dirty="0">
              <a:solidFill>
                <a:srgbClr val="002060"/>
              </a:solidFill>
              <a:latin typeface="Optima" panose="02000503060000020004" pitchFamily="2" charset="0"/>
              <a:cs typeface="PHOSPHATE INLINE" panose="02000506050000020004" pitchFamily="2" charset="0"/>
            </a:endParaRPr>
          </a:p>
          <a:p>
            <a:pPr algn="l" defTabSz="410751">
              <a:spcBef>
                <a:spcPts val="703"/>
              </a:spcBef>
            </a:pPr>
            <a:r>
              <a:rPr lang="tr-TR" sz="2800" b="1" kern="0" dirty="0">
                <a:solidFill>
                  <a:srgbClr val="002060"/>
                </a:solidFill>
                <a:latin typeface="Times New Roman" panose="02020603050405020304" pitchFamily="18" charset="0"/>
                <a:cs typeface="Times New Roman" panose="02020603050405020304" pitchFamily="18" charset="0"/>
              </a:rPr>
              <a:t>    </a:t>
            </a:r>
          </a:p>
        </p:txBody>
      </p:sp>
      <p:pic>
        <p:nvPicPr>
          <p:cNvPr id="10" name="Resim 9">
            <a:extLst>
              <a:ext uri="{FF2B5EF4-FFF2-40B4-BE49-F238E27FC236}">
                <a16:creationId xmlns:a16="http://schemas.microsoft.com/office/drawing/2014/main" id="{8B84416F-F13C-B3CF-AD0C-AD3BD6713887}"/>
              </a:ext>
            </a:extLst>
          </p:cNvPr>
          <p:cNvPicPr>
            <a:picLocks noChangeAspect="1"/>
          </p:cNvPicPr>
          <p:nvPr/>
        </p:nvPicPr>
        <p:blipFill>
          <a:blip r:embed="rId2"/>
          <a:stretch>
            <a:fillRect/>
          </a:stretch>
        </p:blipFill>
        <p:spPr>
          <a:xfrm>
            <a:off x="3052617" y="15499"/>
            <a:ext cx="5514110" cy="551411"/>
          </a:xfrm>
          <a:prstGeom prst="rect">
            <a:avLst/>
          </a:prstGeom>
        </p:spPr>
      </p:pic>
      <p:sp>
        <p:nvSpPr>
          <p:cNvPr id="2" name="Başlık 1">
            <a:extLst>
              <a:ext uri="{FF2B5EF4-FFF2-40B4-BE49-F238E27FC236}">
                <a16:creationId xmlns:a16="http://schemas.microsoft.com/office/drawing/2014/main" id="{50D42FC4-F817-F04A-F88C-17094E936ECB}"/>
              </a:ext>
            </a:extLst>
          </p:cNvPr>
          <p:cNvSpPr>
            <a:spLocks noGrp="1"/>
          </p:cNvSpPr>
          <p:nvPr>
            <p:ph type="title"/>
          </p:nvPr>
        </p:nvSpPr>
        <p:spPr>
          <a:xfrm>
            <a:off x="838200" y="570177"/>
            <a:ext cx="10515600" cy="1325563"/>
          </a:xfrm>
        </p:spPr>
        <p:txBody>
          <a:bodyPr>
            <a:normAutofit/>
          </a:bodyPr>
          <a:lstStyle/>
          <a:p>
            <a:r>
              <a:rPr lang="tr-TR" sz="4000" dirty="0">
                <a:solidFill>
                  <a:schemeClr val="accent1">
                    <a:lumMod val="50000"/>
                  </a:schemeClr>
                </a:solidFill>
                <a:latin typeface="Times New Roman" panose="02020603050405020304" pitchFamily="18" charset="0"/>
                <a:cs typeface="Times New Roman" panose="02020603050405020304" pitchFamily="18" charset="0"/>
              </a:rPr>
              <a:t>TEMEL REFERANSLAR</a:t>
            </a:r>
          </a:p>
        </p:txBody>
      </p:sp>
      <p:sp>
        <p:nvSpPr>
          <p:cNvPr id="3" name="İçerik Yer Tutucusu 2">
            <a:extLst>
              <a:ext uri="{FF2B5EF4-FFF2-40B4-BE49-F238E27FC236}">
                <a16:creationId xmlns:a16="http://schemas.microsoft.com/office/drawing/2014/main" id="{EF180761-96D1-D715-0A2E-FC8D1E575727}"/>
              </a:ext>
            </a:extLst>
          </p:cNvPr>
          <p:cNvSpPr>
            <a:spLocks noGrp="1"/>
          </p:cNvSpPr>
          <p:nvPr>
            <p:ph idx="1"/>
          </p:nvPr>
        </p:nvSpPr>
        <p:spPr/>
        <p:txBody>
          <a:bodyPr>
            <a:normAutofit/>
          </a:bodyPr>
          <a:lstStyle/>
          <a:p>
            <a:pPr algn="just" defTabSz="410751" hangingPunct="0">
              <a:lnSpc>
                <a:spcPct val="110000"/>
              </a:lnSpc>
            </a:pPr>
            <a:r>
              <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Çalışmada yararlanılan tüm kaynaklar  değil, sadece temel kaynaklara yer verilmelidir.</a:t>
            </a:r>
          </a:p>
          <a:p>
            <a:pPr algn="just" defTabSz="410751" hangingPunct="0">
              <a:lnSpc>
                <a:spcPct val="110000"/>
              </a:lnSpc>
            </a:pPr>
            <a:r>
              <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Temel Referanslar bölümü en fazla 1 slaytta verilmelidir. </a:t>
            </a:r>
          </a:p>
          <a:p>
            <a:pPr algn="just" defTabSz="410751" hangingPunct="0">
              <a:lnSpc>
                <a:spcPct val="110000"/>
              </a:lnSpc>
            </a:pPr>
            <a:r>
              <a:rPr lang="tr-TR" altLang="tr-TR" kern="0" dirty="0">
                <a:solidFill>
                  <a:srgbClr val="002060"/>
                </a:solidFill>
                <a:latin typeface="Times New Roman" panose="02020603050405020304" pitchFamily="18" charset="0"/>
                <a:ea typeface="Tahoma" panose="020B0604030504040204" pitchFamily="34" charset="0"/>
                <a:cs typeface="Times New Roman" panose="02020603050405020304" pitchFamily="18" charset="0"/>
                <a:sym typeface="Helvetica Neue UltraLight"/>
              </a:rPr>
              <a:t>Yazı büyüklüğü 10 punto ayarlanmalıdır.</a:t>
            </a:r>
          </a:p>
          <a:p>
            <a:endParaRPr lang="tr-TR" dirty="0"/>
          </a:p>
        </p:txBody>
      </p:sp>
      <p:sp>
        <p:nvSpPr>
          <p:cNvPr id="4" name="Veri Yer Tutucusu 3">
            <a:extLst>
              <a:ext uri="{FF2B5EF4-FFF2-40B4-BE49-F238E27FC236}">
                <a16:creationId xmlns:a16="http://schemas.microsoft.com/office/drawing/2014/main" id="{AD418194-4A4D-B0A0-B277-E8346E1E4EA3}"/>
              </a:ext>
            </a:extLst>
          </p:cNvPr>
          <p:cNvSpPr>
            <a:spLocks noGrp="1"/>
          </p:cNvSpPr>
          <p:nvPr>
            <p:ph type="dt" sz="half" idx="10"/>
          </p:nvPr>
        </p:nvSpPr>
        <p:spPr/>
        <p:txBody>
          <a:bodyPr/>
          <a:lstStyle/>
          <a:p>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Alt Bilgi Yer Tutucusu 4">
            <a:extLst>
              <a:ext uri="{FF2B5EF4-FFF2-40B4-BE49-F238E27FC236}">
                <a16:creationId xmlns:a16="http://schemas.microsoft.com/office/drawing/2014/main" id="{FA234A95-8D32-3AE4-E930-0F76C8E96E09}"/>
              </a:ext>
            </a:extLst>
          </p:cNvPr>
          <p:cNvSpPr>
            <a:spLocks noGrp="1"/>
          </p:cNvSpPr>
          <p:nvPr>
            <p:ph type="ftr" sz="quarter" idx="11"/>
          </p:nvPr>
        </p:nvSpPr>
        <p:spPr/>
        <p:txBody>
          <a:bodyPr/>
          <a:lstStyle/>
          <a:p>
            <a:r>
              <a:rPr lang="tr-TR" dirty="0">
                <a:solidFill>
                  <a:schemeClr val="accent1">
                    <a:lumMod val="50000"/>
                  </a:schemeClr>
                </a:solidFill>
                <a:latin typeface="Times New Roman" panose="02020603050405020304" pitchFamily="18" charset="0"/>
                <a:cs typeface="Times New Roman" panose="02020603050405020304" pitchFamily="18" charset="0"/>
              </a:rPr>
              <a:t>Sorumlu Yazar Unvan, Ad </a:t>
            </a:r>
            <a:r>
              <a:rPr lang="tr-TR" dirty="0" err="1">
                <a:solidFill>
                  <a:schemeClr val="accent1">
                    <a:lumMod val="50000"/>
                  </a:schemeClr>
                </a:solidFill>
                <a:latin typeface="Times New Roman" panose="02020603050405020304" pitchFamily="18" charset="0"/>
                <a:cs typeface="Times New Roman" panose="02020603050405020304" pitchFamily="18" charset="0"/>
              </a:rPr>
              <a:t>Soyad</a:t>
            </a:r>
            <a:r>
              <a:rPr lang="tr-TR" dirty="0">
                <a:solidFill>
                  <a:schemeClr val="accent1">
                    <a:lumMod val="50000"/>
                  </a:schemeClr>
                </a:solidFill>
                <a:latin typeface="Times New Roman" panose="02020603050405020304" pitchFamily="18" charset="0"/>
                <a:cs typeface="Times New Roman" panose="02020603050405020304" pitchFamily="18" charset="0"/>
              </a:rPr>
              <a:t>, Kurum/Üniversite</a:t>
            </a:r>
          </a:p>
        </p:txBody>
      </p:sp>
    </p:spTree>
    <p:extLst>
      <p:ext uri="{BB962C8B-B14F-4D97-AF65-F5344CB8AC3E}">
        <p14:creationId xmlns:p14="http://schemas.microsoft.com/office/powerpoint/2010/main" val="2099711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light Sprectrum">
  <a:themeElements>
    <a:clrScheme name="White">
      <a:dk1>
        <a:srgbClr val="5B5A5B"/>
      </a:dk1>
      <a:lt1>
        <a:srgbClr val="F7F7F7"/>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Impact"/>
        <a:ea typeface="Impact"/>
        <a:cs typeface="Impact"/>
      </a:majorFont>
      <a:minorFont>
        <a:latin typeface="Impact"/>
        <a:ea typeface="Impact"/>
        <a:cs typeface="Impac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9B8B9"/>
        </a:solidFill>
        <a:ln w="254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81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5B5A5B"/>
            </a:solidFill>
            <a:effectLst/>
            <a:uFillTx/>
            <a:latin typeface="Helvetica Neue UltraLight"/>
            <a:ea typeface="Helvetica Neue UltraLight"/>
            <a:cs typeface="Helvetica Neue UltraLight"/>
            <a:sym typeface="Helvetica Neue Ultra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0c08439-d651-49ae-9af3-71278d4cb0c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DFD2B9C9D7EA844CA78B7DFD25A21344" ma:contentTypeVersion="6" ma:contentTypeDescription="Yeni belge oluşturun." ma:contentTypeScope="" ma:versionID="e4c47a521be4203c467cbd4c6629ed9d">
  <xsd:schema xmlns:xsd="http://www.w3.org/2001/XMLSchema" xmlns:xs="http://www.w3.org/2001/XMLSchema" xmlns:p="http://schemas.microsoft.com/office/2006/metadata/properties" xmlns:ns3="20c08439-d651-49ae-9af3-71278d4cb0c0" targetNamespace="http://schemas.microsoft.com/office/2006/metadata/properties" ma:root="true" ma:fieldsID="f345fbdb17783accfd39a93ad492d236" ns3:_="">
    <xsd:import namespace="20c08439-d651-49ae-9af3-71278d4cb0c0"/>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c08439-d651-49ae-9af3-71278d4cb0c0"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086669-0054-48AE-940A-20FEF417E3FD}">
  <ds:schemaRefs>
    <ds:schemaRef ds:uri="http://purl.org/dc/elements/1.1/"/>
    <ds:schemaRef ds:uri="http://schemas.microsoft.com/office/2006/metadata/properties"/>
    <ds:schemaRef ds:uri="http://schemas.microsoft.com/office/infopath/2007/PartnerControls"/>
    <ds:schemaRef ds:uri="20c08439-d651-49ae-9af3-71278d4cb0c0"/>
    <ds:schemaRef ds:uri="http://purl.org/dc/terms/"/>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3B0A296D-158E-4B40-8037-77E79D18902A}">
  <ds:schemaRefs>
    <ds:schemaRef ds:uri="http://schemas.microsoft.com/sharepoint/v3/contenttype/forms"/>
  </ds:schemaRefs>
</ds:datastoreItem>
</file>

<file path=customXml/itemProps3.xml><?xml version="1.0" encoding="utf-8"?>
<ds:datastoreItem xmlns:ds="http://schemas.openxmlformats.org/officeDocument/2006/customXml" ds:itemID="{0CF4E0D2-393C-4063-9FCF-57365F831A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c08439-d651-49ae-9af3-71278d4cb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354</TotalTime>
  <Words>377</Words>
  <Application>Microsoft Office PowerPoint</Application>
  <PresentationFormat>Geniş ekran</PresentationFormat>
  <Paragraphs>76</Paragraphs>
  <Slides>10</Slides>
  <Notes>0</Notes>
  <HiddenSlides>0</HiddenSlides>
  <MMClips>0</MMClips>
  <ScaleCrop>false</ScaleCrop>
  <HeadingPairs>
    <vt:vector size="6" baseType="variant">
      <vt:variant>
        <vt:lpstr>Kullanılan Yazı Tipleri</vt:lpstr>
      </vt:variant>
      <vt:variant>
        <vt:i4>10</vt:i4>
      </vt:variant>
      <vt:variant>
        <vt:lpstr>Tema</vt:lpstr>
      </vt:variant>
      <vt:variant>
        <vt:i4>2</vt:i4>
      </vt:variant>
      <vt:variant>
        <vt:lpstr>Slayt Başlıkları</vt:lpstr>
      </vt:variant>
      <vt:variant>
        <vt:i4>10</vt:i4>
      </vt:variant>
    </vt:vector>
  </HeadingPairs>
  <TitlesOfParts>
    <vt:vector size="22" baseType="lpstr">
      <vt:lpstr>Arial</vt:lpstr>
      <vt:lpstr>Avenir Light</vt:lpstr>
      <vt:lpstr>Calibri</vt:lpstr>
      <vt:lpstr>Calibri Light</vt:lpstr>
      <vt:lpstr>Gill Sans</vt:lpstr>
      <vt:lpstr>Helvetica Neue Bold Condensed</vt:lpstr>
      <vt:lpstr>Helvetica Neue Thin</vt:lpstr>
      <vt:lpstr>Helvetica Neue UltraLight</vt:lpstr>
      <vt:lpstr>Optima</vt:lpstr>
      <vt:lpstr>Times New Roman</vt:lpstr>
      <vt:lpstr>Office Teması</vt:lpstr>
      <vt:lpstr>Flight Sprectrum</vt:lpstr>
      <vt:lpstr>PowerPoint Sunusu</vt:lpstr>
      <vt:lpstr>YAZIM KURALLARI</vt:lpstr>
      <vt:lpstr>GİRİŞ</vt:lpstr>
      <vt:lpstr>KAVRAMSAL ÇERÇEVE</vt:lpstr>
      <vt:lpstr>YÖNTEM</vt:lpstr>
      <vt:lpstr>BULGULAR</vt:lpstr>
      <vt:lpstr>SONUÇLAR VE TARTIŞMA</vt:lpstr>
      <vt:lpstr>ÖNERİLER</vt:lpstr>
      <vt:lpstr>TEMEL REFERANSLAR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beyda deli</cp:lastModifiedBy>
  <cp:revision>19</cp:revision>
  <dcterms:created xsi:type="dcterms:W3CDTF">2023-02-23T19:30:05Z</dcterms:created>
  <dcterms:modified xsi:type="dcterms:W3CDTF">2026-03-11T20:55:12Z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0x010100DFD2B9C9D7EA844CA78B7DFD25A21344</vt:lpwstr>
  </property>
</Properties>
</file>